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57" r:id="rId3"/>
    <p:sldId id="273" r:id="rId4"/>
    <p:sldId id="260" r:id="rId5"/>
    <p:sldId id="300" r:id="rId6"/>
    <p:sldId id="270" r:id="rId7"/>
    <p:sldId id="289" r:id="rId8"/>
    <p:sldId id="261" r:id="rId9"/>
    <p:sldId id="298" r:id="rId10"/>
    <p:sldId id="295" r:id="rId11"/>
    <p:sldId id="302" r:id="rId12"/>
    <p:sldId id="303" r:id="rId13"/>
    <p:sldId id="304" r:id="rId14"/>
    <p:sldId id="305" r:id="rId15"/>
    <p:sldId id="306" r:id="rId16"/>
    <p:sldId id="30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46" userDrawn="1">
          <p15:clr>
            <a:srgbClr val="A4A3A4"/>
          </p15:clr>
        </p15:guide>
        <p15:guide id="4" orient="horz" pos="3974" userDrawn="1">
          <p15:clr>
            <a:srgbClr val="A4A3A4"/>
          </p15:clr>
        </p15:guide>
        <p15:guide id="5" pos="393" userDrawn="1">
          <p15:clr>
            <a:srgbClr val="A4A3A4"/>
          </p15:clr>
        </p15:guide>
        <p15:guide id="6" pos="728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6D89"/>
    <a:srgbClr val="F0F0F0"/>
    <a:srgbClr val="0490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58" autoAdjust="0"/>
    <p:restoredTop sz="94660"/>
  </p:normalViewPr>
  <p:slideViewPr>
    <p:cSldViewPr snapToGrid="0" showGuides="1">
      <p:cViewPr>
        <p:scale>
          <a:sx n="125" d="100"/>
          <a:sy n="125" d="100"/>
        </p:scale>
        <p:origin x="-36" y="90"/>
      </p:cViewPr>
      <p:guideLst>
        <p:guide orient="horz" pos="2160"/>
        <p:guide pos="3840"/>
        <p:guide orient="horz" pos="346"/>
        <p:guide orient="horz" pos="3974"/>
        <p:guide pos="393"/>
        <p:guide pos="728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434AB8-D245-4F80-92B7-88A0CED72BBA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</dgm:pt>
    <dgm:pt modelId="{5F989F09-1094-410C-A85A-BCA39AC29B9E}">
      <dgm:prSet phldrT="[Text]" custT="1"/>
      <dgm:spPr/>
      <dgm:t>
        <a:bodyPr/>
        <a:lstStyle/>
        <a:p>
          <a:pPr algn="r" rtl="0"/>
          <a:r>
            <a:rPr lang="en-US" sz="4000" dirty="0">
              <a:cs typeface="B Nazanin" panose="00000400000000000000" pitchFamily="2" charset="-78"/>
            </a:rPr>
            <a:t>(LMS) </a:t>
          </a:r>
          <a:r>
            <a:rPr lang="fa-IR" sz="4000" dirty="0">
              <a:cs typeface="B Nazanin" panose="00000400000000000000" pitchFamily="2" charset="-78"/>
            </a:rPr>
            <a:t>پلتفرم آموزش مجازی</a:t>
          </a:r>
          <a:endParaRPr lang="en-US" sz="4000" dirty="0">
            <a:cs typeface="B Nazanin" panose="00000400000000000000" pitchFamily="2" charset="-78"/>
          </a:endParaRPr>
        </a:p>
      </dgm:t>
    </dgm:pt>
    <dgm:pt modelId="{3D3E8184-F5A5-4D42-A445-66F97A84D78F}" type="parTrans" cxnId="{A91FD66F-5174-44FB-9581-D1CE3318D7AD}">
      <dgm:prSet/>
      <dgm:spPr/>
      <dgm:t>
        <a:bodyPr/>
        <a:lstStyle/>
        <a:p>
          <a:endParaRPr lang="en-US"/>
        </a:p>
      </dgm:t>
    </dgm:pt>
    <dgm:pt modelId="{46B58F4E-C467-4057-AFA8-EC6126D5589C}" type="sibTrans" cxnId="{A91FD66F-5174-44FB-9581-D1CE3318D7AD}">
      <dgm:prSet/>
      <dgm:spPr/>
      <dgm:t>
        <a:bodyPr/>
        <a:lstStyle/>
        <a:p>
          <a:endParaRPr lang="en-US"/>
        </a:p>
      </dgm:t>
    </dgm:pt>
    <dgm:pt modelId="{E4264751-5E49-45CA-AB33-8E7EBE975692}" type="pres">
      <dgm:prSet presAssocID="{48434AB8-D245-4F80-92B7-88A0CED72BBA}" presName="Name0" presStyleCnt="0">
        <dgm:presLayoutVars>
          <dgm:dir/>
          <dgm:resizeHandles val="exact"/>
        </dgm:presLayoutVars>
      </dgm:prSet>
      <dgm:spPr/>
    </dgm:pt>
    <dgm:pt modelId="{D790917C-3A4B-4B7E-9EA5-585D3CC6D772}" type="pres">
      <dgm:prSet presAssocID="{5F989F09-1094-410C-A85A-BCA39AC29B9E}" presName="compNode" presStyleCnt="0"/>
      <dgm:spPr/>
    </dgm:pt>
    <dgm:pt modelId="{493ECE80-F48D-462B-BD76-C85D6317EEF6}" type="pres">
      <dgm:prSet presAssocID="{5F989F09-1094-410C-A85A-BCA39AC29B9E}" presName="pictRect" presStyleLbl="nod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247B72FD-CB2D-49A0-BB0F-E70D0469F176}" type="pres">
      <dgm:prSet presAssocID="{5F989F09-1094-410C-A85A-BCA39AC29B9E}" presName="textRect" presStyleLbl="revTx" presStyleIdx="0" presStyleCnt="1">
        <dgm:presLayoutVars>
          <dgm:bulletEnabled val="1"/>
        </dgm:presLayoutVars>
      </dgm:prSet>
      <dgm:spPr/>
    </dgm:pt>
  </dgm:ptLst>
  <dgm:cxnLst>
    <dgm:cxn modelId="{A6560B33-5636-4F3C-9903-C97819C9D86B}" type="presOf" srcId="{48434AB8-D245-4F80-92B7-88A0CED72BBA}" destId="{E4264751-5E49-45CA-AB33-8E7EBE975692}" srcOrd="0" destOrd="0" presId="urn:microsoft.com/office/officeart/2005/8/layout/pList1"/>
    <dgm:cxn modelId="{5AEE1A38-9076-4879-9645-1D2D880B1052}" type="presOf" srcId="{5F989F09-1094-410C-A85A-BCA39AC29B9E}" destId="{247B72FD-CB2D-49A0-BB0F-E70D0469F176}" srcOrd="0" destOrd="0" presId="urn:microsoft.com/office/officeart/2005/8/layout/pList1"/>
    <dgm:cxn modelId="{A91FD66F-5174-44FB-9581-D1CE3318D7AD}" srcId="{48434AB8-D245-4F80-92B7-88A0CED72BBA}" destId="{5F989F09-1094-410C-A85A-BCA39AC29B9E}" srcOrd="0" destOrd="0" parTransId="{3D3E8184-F5A5-4D42-A445-66F97A84D78F}" sibTransId="{46B58F4E-C467-4057-AFA8-EC6126D5589C}"/>
    <dgm:cxn modelId="{042630DE-706E-4367-86ED-4FF59B86B0E2}" type="presParOf" srcId="{E4264751-5E49-45CA-AB33-8E7EBE975692}" destId="{D790917C-3A4B-4B7E-9EA5-585D3CC6D772}" srcOrd="0" destOrd="0" presId="urn:microsoft.com/office/officeart/2005/8/layout/pList1"/>
    <dgm:cxn modelId="{E57895E0-C458-42B9-8478-D8E038327886}" type="presParOf" srcId="{D790917C-3A4B-4B7E-9EA5-585D3CC6D772}" destId="{493ECE80-F48D-462B-BD76-C85D6317EEF6}" srcOrd="0" destOrd="0" presId="urn:microsoft.com/office/officeart/2005/8/layout/pList1"/>
    <dgm:cxn modelId="{F47F632D-CB25-4A6D-9A7B-9A3B16057075}" type="presParOf" srcId="{D790917C-3A4B-4B7E-9EA5-585D3CC6D772}" destId="{247B72FD-CB2D-49A0-BB0F-E70D0469F176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3ECE80-F48D-462B-BD76-C85D6317EEF6}">
      <dsp:nvSpPr>
        <dsp:cNvPr id="0" name=""/>
        <dsp:cNvSpPr/>
      </dsp:nvSpPr>
      <dsp:spPr>
        <a:xfrm>
          <a:off x="1129" y="31285"/>
          <a:ext cx="5374413" cy="3702971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7B72FD-CB2D-49A0-BB0F-E70D0469F176}">
      <dsp:nvSpPr>
        <dsp:cNvPr id="0" name=""/>
        <dsp:cNvSpPr/>
      </dsp:nvSpPr>
      <dsp:spPr>
        <a:xfrm>
          <a:off x="1129" y="3734256"/>
          <a:ext cx="5374413" cy="19939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84480" rIns="284480" bIns="0" numCol="1" spcCol="1270" anchor="t" anchorCtr="0">
          <a:noAutofit/>
        </a:bodyPr>
        <a:lstStyle/>
        <a:p>
          <a:pPr marL="0" lvl="0" indent="0" algn="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cs typeface="B Nazanin" panose="00000400000000000000" pitchFamily="2" charset="-78"/>
            </a:rPr>
            <a:t>(LMS) </a:t>
          </a:r>
          <a:r>
            <a:rPr lang="fa-IR" sz="4000" kern="1200" dirty="0">
              <a:cs typeface="B Nazanin" panose="00000400000000000000" pitchFamily="2" charset="-78"/>
            </a:rPr>
            <a:t>پلتفرم آموزش مجازی</a:t>
          </a:r>
          <a:endParaRPr lang="en-US" sz="4000" kern="1200" dirty="0">
            <a:cs typeface="B Nazanin" panose="00000400000000000000" pitchFamily="2" charset="-78"/>
          </a:endParaRPr>
        </a:p>
      </dsp:txBody>
      <dsp:txXfrm>
        <a:off x="1129" y="3734256"/>
        <a:ext cx="5374413" cy="19939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838200" y="284589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859517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623888" y="3901440"/>
            <a:ext cx="2991112" cy="2956560"/>
          </a:xfrm>
          <a:custGeom>
            <a:avLst/>
            <a:gdLst>
              <a:gd name="connsiteX0" fmla="*/ 0 w 2991112"/>
              <a:gd name="connsiteY0" fmla="*/ 0 h 2956560"/>
              <a:gd name="connsiteX1" fmla="*/ 2991112 w 2991112"/>
              <a:gd name="connsiteY1" fmla="*/ 0 h 2956560"/>
              <a:gd name="connsiteX2" fmla="*/ 2991112 w 2991112"/>
              <a:gd name="connsiteY2" fmla="*/ 2956560 h 2956560"/>
              <a:gd name="connsiteX3" fmla="*/ 0 w 2991112"/>
              <a:gd name="connsiteY3" fmla="*/ 2956560 h 295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1112" h="2956560">
                <a:moveTo>
                  <a:pt x="0" y="0"/>
                </a:moveTo>
                <a:lnTo>
                  <a:pt x="2991112" y="0"/>
                </a:lnTo>
                <a:lnTo>
                  <a:pt x="2991112" y="2956560"/>
                </a:lnTo>
                <a:lnTo>
                  <a:pt x="0" y="295656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4436512" y="3901440"/>
            <a:ext cx="2991112" cy="2956560"/>
          </a:xfrm>
          <a:custGeom>
            <a:avLst/>
            <a:gdLst>
              <a:gd name="connsiteX0" fmla="*/ 0 w 2991112"/>
              <a:gd name="connsiteY0" fmla="*/ 0 h 2956560"/>
              <a:gd name="connsiteX1" fmla="*/ 2991112 w 2991112"/>
              <a:gd name="connsiteY1" fmla="*/ 0 h 2956560"/>
              <a:gd name="connsiteX2" fmla="*/ 2991112 w 2991112"/>
              <a:gd name="connsiteY2" fmla="*/ 2956560 h 2956560"/>
              <a:gd name="connsiteX3" fmla="*/ 0 w 2991112"/>
              <a:gd name="connsiteY3" fmla="*/ 2956560 h 295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1112" h="2956560">
                <a:moveTo>
                  <a:pt x="0" y="0"/>
                </a:moveTo>
                <a:lnTo>
                  <a:pt x="2991112" y="0"/>
                </a:lnTo>
                <a:lnTo>
                  <a:pt x="2991112" y="2956560"/>
                </a:lnTo>
                <a:lnTo>
                  <a:pt x="0" y="295656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8249136" y="3901440"/>
            <a:ext cx="2991112" cy="2956560"/>
          </a:xfrm>
          <a:custGeom>
            <a:avLst/>
            <a:gdLst>
              <a:gd name="connsiteX0" fmla="*/ 0 w 2991112"/>
              <a:gd name="connsiteY0" fmla="*/ 0 h 2956560"/>
              <a:gd name="connsiteX1" fmla="*/ 2991112 w 2991112"/>
              <a:gd name="connsiteY1" fmla="*/ 0 h 2956560"/>
              <a:gd name="connsiteX2" fmla="*/ 2991112 w 2991112"/>
              <a:gd name="connsiteY2" fmla="*/ 2956560 h 2956560"/>
              <a:gd name="connsiteX3" fmla="*/ 0 w 2991112"/>
              <a:gd name="connsiteY3" fmla="*/ 2956560 h 295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1112" h="2956560">
                <a:moveTo>
                  <a:pt x="0" y="0"/>
                </a:moveTo>
                <a:lnTo>
                  <a:pt x="2991112" y="0"/>
                </a:lnTo>
                <a:lnTo>
                  <a:pt x="2991112" y="2956560"/>
                </a:lnTo>
                <a:lnTo>
                  <a:pt x="0" y="295656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623887" y="524052"/>
            <a:ext cx="60526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400" b="1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05951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5651292" y="549275"/>
            <a:ext cx="6540708" cy="5759450"/>
          </a:xfrm>
          <a:custGeom>
            <a:avLst/>
            <a:gdLst>
              <a:gd name="connsiteX0" fmla="*/ 0 w 6540708"/>
              <a:gd name="connsiteY0" fmla="*/ 0 h 5759450"/>
              <a:gd name="connsiteX1" fmla="*/ 6540708 w 6540708"/>
              <a:gd name="connsiteY1" fmla="*/ 0 h 5759450"/>
              <a:gd name="connsiteX2" fmla="*/ 6540708 w 6540708"/>
              <a:gd name="connsiteY2" fmla="*/ 5759450 h 5759450"/>
              <a:gd name="connsiteX3" fmla="*/ 0 w 6540708"/>
              <a:gd name="connsiteY3" fmla="*/ 5759450 h 575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0708" h="5759450">
                <a:moveTo>
                  <a:pt x="0" y="0"/>
                </a:moveTo>
                <a:lnTo>
                  <a:pt x="6540708" y="0"/>
                </a:lnTo>
                <a:lnTo>
                  <a:pt x="6540708" y="5759450"/>
                </a:lnTo>
                <a:lnTo>
                  <a:pt x="0" y="575945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899660" y="1327710"/>
            <a:ext cx="45722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400" b="1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505194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730584" y="0"/>
            <a:ext cx="5461416" cy="6308725"/>
          </a:xfrm>
          <a:custGeom>
            <a:avLst/>
            <a:gdLst>
              <a:gd name="connsiteX0" fmla="*/ 0 w 5461416"/>
              <a:gd name="connsiteY0" fmla="*/ 0 h 6308725"/>
              <a:gd name="connsiteX1" fmla="*/ 5461416 w 5461416"/>
              <a:gd name="connsiteY1" fmla="*/ 0 h 6308725"/>
              <a:gd name="connsiteX2" fmla="*/ 5461416 w 5461416"/>
              <a:gd name="connsiteY2" fmla="*/ 6308725 h 6308725"/>
              <a:gd name="connsiteX3" fmla="*/ 0 w 5461416"/>
              <a:gd name="connsiteY3" fmla="*/ 6308725 h 630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1416" h="6308725">
                <a:moveTo>
                  <a:pt x="0" y="0"/>
                </a:moveTo>
                <a:lnTo>
                  <a:pt x="5461416" y="0"/>
                </a:lnTo>
                <a:lnTo>
                  <a:pt x="5461416" y="6308725"/>
                </a:lnTo>
                <a:lnTo>
                  <a:pt x="0" y="630872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916690" y="1216405"/>
            <a:ext cx="43374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400" b="1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932515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3698645" y="1984824"/>
            <a:ext cx="2288498" cy="1900604"/>
          </a:xfrm>
          <a:custGeom>
            <a:avLst/>
            <a:gdLst>
              <a:gd name="connsiteX0" fmla="*/ 0 w 2288498"/>
              <a:gd name="connsiteY0" fmla="*/ 0 h 1900604"/>
              <a:gd name="connsiteX1" fmla="*/ 2288498 w 2288498"/>
              <a:gd name="connsiteY1" fmla="*/ 0 h 1900604"/>
              <a:gd name="connsiteX2" fmla="*/ 2288498 w 2288498"/>
              <a:gd name="connsiteY2" fmla="*/ 1900604 h 1900604"/>
              <a:gd name="connsiteX3" fmla="*/ 0 w 2288498"/>
              <a:gd name="connsiteY3" fmla="*/ 1900604 h 190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8498" h="1900604">
                <a:moveTo>
                  <a:pt x="0" y="0"/>
                </a:moveTo>
                <a:lnTo>
                  <a:pt x="2288498" y="0"/>
                </a:lnTo>
                <a:lnTo>
                  <a:pt x="2288498" y="1900604"/>
                </a:lnTo>
                <a:lnTo>
                  <a:pt x="0" y="190060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6204858" y="1984824"/>
            <a:ext cx="2288498" cy="1900604"/>
          </a:xfrm>
          <a:custGeom>
            <a:avLst/>
            <a:gdLst>
              <a:gd name="connsiteX0" fmla="*/ 0 w 2288498"/>
              <a:gd name="connsiteY0" fmla="*/ 0 h 1900604"/>
              <a:gd name="connsiteX1" fmla="*/ 2288498 w 2288498"/>
              <a:gd name="connsiteY1" fmla="*/ 0 h 1900604"/>
              <a:gd name="connsiteX2" fmla="*/ 2288498 w 2288498"/>
              <a:gd name="connsiteY2" fmla="*/ 1900604 h 1900604"/>
              <a:gd name="connsiteX3" fmla="*/ 0 w 2288498"/>
              <a:gd name="connsiteY3" fmla="*/ 1900604 h 190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8498" h="1900604">
                <a:moveTo>
                  <a:pt x="0" y="0"/>
                </a:moveTo>
                <a:lnTo>
                  <a:pt x="2288498" y="0"/>
                </a:lnTo>
                <a:lnTo>
                  <a:pt x="2288498" y="1900604"/>
                </a:lnTo>
                <a:lnTo>
                  <a:pt x="0" y="190060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6204858" y="4166705"/>
            <a:ext cx="2288498" cy="1900604"/>
          </a:xfrm>
          <a:custGeom>
            <a:avLst/>
            <a:gdLst>
              <a:gd name="connsiteX0" fmla="*/ 0 w 2288498"/>
              <a:gd name="connsiteY0" fmla="*/ 0 h 1900604"/>
              <a:gd name="connsiteX1" fmla="*/ 2288498 w 2288498"/>
              <a:gd name="connsiteY1" fmla="*/ 0 h 1900604"/>
              <a:gd name="connsiteX2" fmla="*/ 2288498 w 2288498"/>
              <a:gd name="connsiteY2" fmla="*/ 1900604 h 1900604"/>
              <a:gd name="connsiteX3" fmla="*/ 0 w 2288498"/>
              <a:gd name="connsiteY3" fmla="*/ 1900604 h 190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8498" h="1900604">
                <a:moveTo>
                  <a:pt x="0" y="0"/>
                </a:moveTo>
                <a:lnTo>
                  <a:pt x="2288498" y="0"/>
                </a:lnTo>
                <a:lnTo>
                  <a:pt x="2288498" y="1900604"/>
                </a:lnTo>
                <a:lnTo>
                  <a:pt x="0" y="190060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3698645" y="4166705"/>
            <a:ext cx="2288498" cy="1900604"/>
          </a:xfrm>
          <a:custGeom>
            <a:avLst/>
            <a:gdLst>
              <a:gd name="connsiteX0" fmla="*/ 0 w 2288498"/>
              <a:gd name="connsiteY0" fmla="*/ 0 h 1900604"/>
              <a:gd name="connsiteX1" fmla="*/ 2288498 w 2288498"/>
              <a:gd name="connsiteY1" fmla="*/ 0 h 1900604"/>
              <a:gd name="connsiteX2" fmla="*/ 2288498 w 2288498"/>
              <a:gd name="connsiteY2" fmla="*/ 1900604 h 1900604"/>
              <a:gd name="connsiteX3" fmla="*/ 0 w 2288498"/>
              <a:gd name="connsiteY3" fmla="*/ 1900604 h 190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8498" h="1900604">
                <a:moveTo>
                  <a:pt x="0" y="0"/>
                </a:moveTo>
                <a:lnTo>
                  <a:pt x="2288498" y="0"/>
                </a:lnTo>
                <a:lnTo>
                  <a:pt x="2288498" y="1900604"/>
                </a:lnTo>
                <a:lnTo>
                  <a:pt x="0" y="190060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584450" y="599713"/>
            <a:ext cx="70230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400" b="1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394406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3621505" y="549275"/>
            <a:ext cx="5719011" cy="5759450"/>
          </a:xfrm>
          <a:custGeom>
            <a:avLst/>
            <a:gdLst>
              <a:gd name="connsiteX0" fmla="*/ 0 w 4847771"/>
              <a:gd name="connsiteY0" fmla="*/ 0 h 5759450"/>
              <a:gd name="connsiteX1" fmla="*/ 4847771 w 4847771"/>
              <a:gd name="connsiteY1" fmla="*/ 0 h 5759450"/>
              <a:gd name="connsiteX2" fmla="*/ 4847771 w 4847771"/>
              <a:gd name="connsiteY2" fmla="*/ 5759450 h 5759450"/>
              <a:gd name="connsiteX3" fmla="*/ 0 w 4847771"/>
              <a:gd name="connsiteY3" fmla="*/ 5759450 h 575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7771" h="5759450">
                <a:moveTo>
                  <a:pt x="0" y="0"/>
                </a:moveTo>
                <a:lnTo>
                  <a:pt x="4847771" y="0"/>
                </a:lnTo>
                <a:lnTo>
                  <a:pt x="4847771" y="5759450"/>
                </a:lnTo>
                <a:lnTo>
                  <a:pt x="0" y="575945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093536" y="1459306"/>
            <a:ext cx="44866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400" b="1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551818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23887" y="549275"/>
            <a:ext cx="10929484" cy="2879725"/>
          </a:xfrm>
          <a:custGeom>
            <a:avLst/>
            <a:gdLst>
              <a:gd name="connsiteX0" fmla="*/ 0 w 6952569"/>
              <a:gd name="connsiteY0" fmla="*/ 0 h 2879725"/>
              <a:gd name="connsiteX1" fmla="*/ 6952569 w 6952569"/>
              <a:gd name="connsiteY1" fmla="*/ 0 h 2879725"/>
              <a:gd name="connsiteX2" fmla="*/ 6952569 w 6952569"/>
              <a:gd name="connsiteY2" fmla="*/ 2879725 h 2879725"/>
              <a:gd name="connsiteX3" fmla="*/ 0 w 6952569"/>
              <a:gd name="connsiteY3" fmla="*/ 2879725 h 287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2569" h="2879725">
                <a:moveTo>
                  <a:pt x="0" y="0"/>
                </a:moveTo>
                <a:lnTo>
                  <a:pt x="6952569" y="0"/>
                </a:lnTo>
                <a:lnTo>
                  <a:pt x="6952569" y="2879725"/>
                </a:lnTo>
                <a:lnTo>
                  <a:pt x="0" y="287972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162957" y="1401250"/>
            <a:ext cx="53104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400" b="1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2251222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3597443" y="549275"/>
            <a:ext cx="8594558" cy="5759450"/>
          </a:xfrm>
          <a:custGeom>
            <a:avLst/>
            <a:gdLst>
              <a:gd name="connsiteX0" fmla="*/ 0 w 12192000"/>
              <a:gd name="connsiteY0" fmla="*/ 0 h 5759450"/>
              <a:gd name="connsiteX1" fmla="*/ 12192000 w 12192000"/>
              <a:gd name="connsiteY1" fmla="*/ 0 h 5759450"/>
              <a:gd name="connsiteX2" fmla="*/ 12192000 w 12192000"/>
              <a:gd name="connsiteY2" fmla="*/ 5759450 h 5759450"/>
              <a:gd name="connsiteX3" fmla="*/ 0 w 12192000"/>
              <a:gd name="connsiteY3" fmla="*/ 5759450 h 575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759450">
                <a:moveTo>
                  <a:pt x="0" y="0"/>
                </a:moveTo>
                <a:lnTo>
                  <a:pt x="12192000" y="0"/>
                </a:lnTo>
                <a:lnTo>
                  <a:pt x="12192000" y="5759450"/>
                </a:lnTo>
                <a:lnTo>
                  <a:pt x="0" y="575945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838200" y="1923109"/>
            <a:ext cx="68199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600" b="1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595137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623887" y="3019145"/>
            <a:ext cx="2688938" cy="1900604"/>
          </a:xfrm>
          <a:custGeom>
            <a:avLst/>
            <a:gdLst>
              <a:gd name="connsiteX0" fmla="*/ 0 w 2688938"/>
              <a:gd name="connsiteY0" fmla="*/ 0 h 1900604"/>
              <a:gd name="connsiteX1" fmla="*/ 2688938 w 2688938"/>
              <a:gd name="connsiteY1" fmla="*/ 0 h 1900604"/>
              <a:gd name="connsiteX2" fmla="*/ 2688938 w 2688938"/>
              <a:gd name="connsiteY2" fmla="*/ 1900604 h 1900604"/>
              <a:gd name="connsiteX3" fmla="*/ 0 w 2688938"/>
              <a:gd name="connsiteY3" fmla="*/ 1900604 h 190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88938" h="1900604">
                <a:moveTo>
                  <a:pt x="0" y="0"/>
                </a:moveTo>
                <a:lnTo>
                  <a:pt x="2688938" y="0"/>
                </a:lnTo>
                <a:lnTo>
                  <a:pt x="2688938" y="1900604"/>
                </a:lnTo>
                <a:lnTo>
                  <a:pt x="0" y="1900604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3375649" y="3019145"/>
            <a:ext cx="2688938" cy="1900604"/>
          </a:xfrm>
          <a:custGeom>
            <a:avLst/>
            <a:gdLst>
              <a:gd name="connsiteX0" fmla="*/ 0 w 2688938"/>
              <a:gd name="connsiteY0" fmla="*/ 0 h 1900604"/>
              <a:gd name="connsiteX1" fmla="*/ 2688938 w 2688938"/>
              <a:gd name="connsiteY1" fmla="*/ 0 h 1900604"/>
              <a:gd name="connsiteX2" fmla="*/ 2688938 w 2688938"/>
              <a:gd name="connsiteY2" fmla="*/ 1900604 h 1900604"/>
              <a:gd name="connsiteX3" fmla="*/ 0 w 2688938"/>
              <a:gd name="connsiteY3" fmla="*/ 1900604 h 190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88938" h="1900604">
                <a:moveTo>
                  <a:pt x="0" y="0"/>
                </a:moveTo>
                <a:lnTo>
                  <a:pt x="2688938" y="0"/>
                </a:lnTo>
                <a:lnTo>
                  <a:pt x="2688938" y="1900604"/>
                </a:lnTo>
                <a:lnTo>
                  <a:pt x="0" y="1900604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6127411" y="3019145"/>
            <a:ext cx="2688938" cy="1900604"/>
          </a:xfrm>
          <a:custGeom>
            <a:avLst/>
            <a:gdLst>
              <a:gd name="connsiteX0" fmla="*/ 0 w 2688938"/>
              <a:gd name="connsiteY0" fmla="*/ 0 h 1900604"/>
              <a:gd name="connsiteX1" fmla="*/ 2688938 w 2688938"/>
              <a:gd name="connsiteY1" fmla="*/ 0 h 1900604"/>
              <a:gd name="connsiteX2" fmla="*/ 2688938 w 2688938"/>
              <a:gd name="connsiteY2" fmla="*/ 1900604 h 1900604"/>
              <a:gd name="connsiteX3" fmla="*/ 0 w 2688938"/>
              <a:gd name="connsiteY3" fmla="*/ 1900604 h 190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88938" h="1900604">
                <a:moveTo>
                  <a:pt x="0" y="0"/>
                </a:moveTo>
                <a:lnTo>
                  <a:pt x="2688938" y="0"/>
                </a:lnTo>
                <a:lnTo>
                  <a:pt x="2688938" y="1900604"/>
                </a:lnTo>
                <a:lnTo>
                  <a:pt x="0" y="1900604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8879174" y="3019145"/>
            <a:ext cx="2688938" cy="1900604"/>
          </a:xfrm>
          <a:custGeom>
            <a:avLst/>
            <a:gdLst>
              <a:gd name="connsiteX0" fmla="*/ 0 w 2688938"/>
              <a:gd name="connsiteY0" fmla="*/ 0 h 1900604"/>
              <a:gd name="connsiteX1" fmla="*/ 2688938 w 2688938"/>
              <a:gd name="connsiteY1" fmla="*/ 0 h 1900604"/>
              <a:gd name="connsiteX2" fmla="*/ 2688938 w 2688938"/>
              <a:gd name="connsiteY2" fmla="*/ 1900604 h 1900604"/>
              <a:gd name="connsiteX3" fmla="*/ 0 w 2688938"/>
              <a:gd name="connsiteY3" fmla="*/ 1900604 h 190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88938" h="1900604">
                <a:moveTo>
                  <a:pt x="0" y="0"/>
                </a:moveTo>
                <a:lnTo>
                  <a:pt x="2688938" y="0"/>
                </a:lnTo>
                <a:lnTo>
                  <a:pt x="2688938" y="1900604"/>
                </a:lnTo>
                <a:lnTo>
                  <a:pt x="0" y="1900604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644889" y="755040"/>
            <a:ext cx="69650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400" b="1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7020186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1" y="549275"/>
            <a:ext cx="12192000" cy="3588010"/>
          </a:xfrm>
          <a:custGeom>
            <a:avLst/>
            <a:gdLst>
              <a:gd name="connsiteX0" fmla="*/ 0 w 12192000"/>
              <a:gd name="connsiteY0" fmla="*/ 0 h 3588010"/>
              <a:gd name="connsiteX1" fmla="*/ 12192000 w 12192000"/>
              <a:gd name="connsiteY1" fmla="*/ 0 h 3588010"/>
              <a:gd name="connsiteX2" fmla="*/ 12192000 w 12192000"/>
              <a:gd name="connsiteY2" fmla="*/ 3588010 h 3588010"/>
              <a:gd name="connsiteX3" fmla="*/ 0 w 12192000"/>
              <a:gd name="connsiteY3" fmla="*/ 3588010 h 3588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588010">
                <a:moveTo>
                  <a:pt x="0" y="0"/>
                </a:moveTo>
                <a:lnTo>
                  <a:pt x="12192000" y="0"/>
                </a:lnTo>
                <a:lnTo>
                  <a:pt x="12192000" y="3588010"/>
                </a:lnTo>
                <a:lnTo>
                  <a:pt x="0" y="358801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623886" y="1075066"/>
            <a:ext cx="62994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400" b="1"/>
            </a:lvl1pPr>
          </a:lstStyle>
          <a:p>
            <a:endParaRPr lang="en-ID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623887" y="3072984"/>
            <a:ext cx="3468428" cy="1900604"/>
          </a:xfrm>
          <a:custGeom>
            <a:avLst/>
            <a:gdLst>
              <a:gd name="connsiteX0" fmla="*/ 0 w 3468428"/>
              <a:gd name="connsiteY0" fmla="*/ 0 h 1900604"/>
              <a:gd name="connsiteX1" fmla="*/ 3468428 w 3468428"/>
              <a:gd name="connsiteY1" fmla="*/ 0 h 1900604"/>
              <a:gd name="connsiteX2" fmla="*/ 3468428 w 3468428"/>
              <a:gd name="connsiteY2" fmla="*/ 1900604 h 1900604"/>
              <a:gd name="connsiteX3" fmla="*/ 0 w 3468428"/>
              <a:gd name="connsiteY3" fmla="*/ 1900604 h 190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8428" h="1900604">
                <a:moveTo>
                  <a:pt x="0" y="0"/>
                </a:moveTo>
                <a:lnTo>
                  <a:pt x="3468428" y="0"/>
                </a:lnTo>
                <a:lnTo>
                  <a:pt x="3468428" y="1900604"/>
                </a:lnTo>
                <a:lnTo>
                  <a:pt x="0" y="190060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2"/>
          </p:nvPr>
        </p:nvSpPr>
        <p:spPr>
          <a:xfrm>
            <a:off x="4361786" y="3072984"/>
            <a:ext cx="3468428" cy="1900604"/>
          </a:xfrm>
          <a:custGeom>
            <a:avLst/>
            <a:gdLst>
              <a:gd name="connsiteX0" fmla="*/ 0 w 3468428"/>
              <a:gd name="connsiteY0" fmla="*/ 0 h 1900604"/>
              <a:gd name="connsiteX1" fmla="*/ 3468428 w 3468428"/>
              <a:gd name="connsiteY1" fmla="*/ 0 h 1900604"/>
              <a:gd name="connsiteX2" fmla="*/ 3468428 w 3468428"/>
              <a:gd name="connsiteY2" fmla="*/ 1900604 h 1900604"/>
              <a:gd name="connsiteX3" fmla="*/ 0 w 3468428"/>
              <a:gd name="connsiteY3" fmla="*/ 1900604 h 190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8428" h="1900604">
                <a:moveTo>
                  <a:pt x="0" y="0"/>
                </a:moveTo>
                <a:lnTo>
                  <a:pt x="3468428" y="0"/>
                </a:lnTo>
                <a:lnTo>
                  <a:pt x="3468428" y="1900604"/>
                </a:lnTo>
                <a:lnTo>
                  <a:pt x="0" y="190060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8099685" y="3072984"/>
            <a:ext cx="3468428" cy="1900604"/>
          </a:xfrm>
          <a:custGeom>
            <a:avLst/>
            <a:gdLst>
              <a:gd name="connsiteX0" fmla="*/ 0 w 3468428"/>
              <a:gd name="connsiteY0" fmla="*/ 0 h 1900604"/>
              <a:gd name="connsiteX1" fmla="*/ 3468428 w 3468428"/>
              <a:gd name="connsiteY1" fmla="*/ 0 h 1900604"/>
              <a:gd name="connsiteX2" fmla="*/ 3468428 w 3468428"/>
              <a:gd name="connsiteY2" fmla="*/ 1900604 h 1900604"/>
              <a:gd name="connsiteX3" fmla="*/ 0 w 3468428"/>
              <a:gd name="connsiteY3" fmla="*/ 1900604 h 190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8428" h="1900604">
                <a:moveTo>
                  <a:pt x="0" y="0"/>
                </a:moveTo>
                <a:lnTo>
                  <a:pt x="3468428" y="0"/>
                </a:lnTo>
                <a:lnTo>
                  <a:pt x="3468428" y="1900604"/>
                </a:lnTo>
                <a:lnTo>
                  <a:pt x="0" y="190060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12075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23888" y="549275"/>
            <a:ext cx="2569255" cy="5759450"/>
          </a:xfrm>
          <a:custGeom>
            <a:avLst/>
            <a:gdLst>
              <a:gd name="connsiteX0" fmla="*/ 0 w 2569255"/>
              <a:gd name="connsiteY0" fmla="*/ 0 h 5759450"/>
              <a:gd name="connsiteX1" fmla="*/ 2569255 w 2569255"/>
              <a:gd name="connsiteY1" fmla="*/ 0 h 5759450"/>
              <a:gd name="connsiteX2" fmla="*/ 2569255 w 2569255"/>
              <a:gd name="connsiteY2" fmla="*/ 5759450 h 5759450"/>
              <a:gd name="connsiteX3" fmla="*/ 0 w 2569255"/>
              <a:gd name="connsiteY3" fmla="*/ 5759450 h 575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9255" h="5759450">
                <a:moveTo>
                  <a:pt x="0" y="0"/>
                </a:moveTo>
                <a:lnTo>
                  <a:pt x="2569255" y="0"/>
                </a:lnTo>
                <a:lnTo>
                  <a:pt x="2569255" y="5759450"/>
                </a:lnTo>
                <a:lnTo>
                  <a:pt x="0" y="575945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8069943" y="549275"/>
            <a:ext cx="4122057" cy="5759450"/>
          </a:xfrm>
          <a:custGeom>
            <a:avLst/>
            <a:gdLst>
              <a:gd name="connsiteX0" fmla="*/ 0 w 4122057"/>
              <a:gd name="connsiteY0" fmla="*/ 0 h 5759450"/>
              <a:gd name="connsiteX1" fmla="*/ 4122057 w 4122057"/>
              <a:gd name="connsiteY1" fmla="*/ 0 h 5759450"/>
              <a:gd name="connsiteX2" fmla="*/ 4122057 w 4122057"/>
              <a:gd name="connsiteY2" fmla="*/ 5759450 h 5759450"/>
              <a:gd name="connsiteX3" fmla="*/ 0 w 4122057"/>
              <a:gd name="connsiteY3" fmla="*/ 5759450 h 575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2057" h="5759450">
                <a:moveTo>
                  <a:pt x="0" y="0"/>
                </a:moveTo>
                <a:lnTo>
                  <a:pt x="4122057" y="0"/>
                </a:lnTo>
                <a:lnTo>
                  <a:pt x="4122057" y="5759450"/>
                </a:lnTo>
                <a:lnTo>
                  <a:pt x="0" y="575945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694338" y="1713581"/>
            <a:ext cx="27345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400" b="1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793016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549275"/>
            <a:ext cx="1804416" cy="5759450"/>
          </a:xfrm>
          <a:custGeom>
            <a:avLst/>
            <a:gdLst>
              <a:gd name="connsiteX0" fmla="*/ 0 w 1804416"/>
              <a:gd name="connsiteY0" fmla="*/ 0 h 5759450"/>
              <a:gd name="connsiteX1" fmla="*/ 1804416 w 1804416"/>
              <a:gd name="connsiteY1" fmla="*/ 0 h 5759450"/>
              <a:gd name="connsiteX2" fmla="*/ 1804416 w 1804416"/>
              <a:gd name="connsiteY2" fmla="*/ 5759450 h 5759450"/>
              <a:gd name="connsiteX3" fmla="*/ 0 w 1804416"/>
              <a:gd name="connsiteY3" fmla="*/ 5759450 h 575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4416" h="5759450">
                <a:moveTo>
                  <a:pt x="0" y="0"/>
                </a:moveTo>
                <a:lnTo>
                  <a:pt x="1804416" y="0"/>
                </a:lnTo>
                <a:lnTo>
                  <a:pt x="1804416" y="5759450"/>
                </a:lnTo>
                <a:lnTo>
                  <a:pt x="0" y="575945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815328" y="549275"/>
            <a:ext cx="5376672" cy="5759450"/>
          </a:xfrm>
          <a:custGeom>
            <a:avLst/>
            <a:gdLst>
              <a:gd name="connsiteX0" fmla="*/ 0 w 5376672"/>
              <a:gd name="connsiteY0" fmla="*/ 0 h 5759450"/>
              <a:gd name="connsiteX1" fmla="*/ 5376672 w 5376672"/>
              <a:gd name="connsiteY1" fmla="*/ 0 h 5759450"/>
              <a:gd name="connsiteX2" fmla="*/ 5376672 w 5376672"/>
              <a:gd name="connsiteY2" fmla="*/ 5759450 h 5759450"/>
              <a:gd name="connsiteX3" fmla="*/ 0 w 5376672"/>
              <a:gd name="connsiteY3" fmla="*/ 5759450 h 575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6672" h="5759450">
                <a:moveTo>
                  <a:pt x="0" y="0"/>
                </a:moveTo>
                <a:lnTo>
                  <a:pt x="5376672" y="0"/>
                </a:lnTo>
                <a:lnTo>
                  <a:pt x="5376672" y="5759450"/>
                </a:lnTo>
                <a:lnTo>
                  <a:pt x="0" y="575945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2120901" y="1435084"/>
            <a:ext cx="44866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400" b="1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1766205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6096001" y="1528997"/>
            <a:ext cx="6096000" cy="2389865"/>
          </a:xfrm>
          <a:custGeom>
            <a:avLst/>
            <a:gdLst>
              <a:gd name="connsiteX0" fmla="*/ 0 w 6096000"/>
              <a:gd name="connsiteY0" fmla="*/ 0 h 2389865"/>
              <a:gd name="connsiteX1" fmla="*/ 6096000 w 6096000"/>
              <a:gd name="connsiteY1" fmla="*/ 0 h 2389865"/>
              <a:gd name="connsiteX2" fmla="*/ 6096000 w 6096000"/>
              <a:gd name="connsiteY2" fmla="*/ 2389865 h 2389865"/>
              <a:gd name="connsiteX3" fmla="*/ 0 w 6096000"/>
              <a:gd name="connsiteY3" fmla="*/ 2389865 h 2389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2389865">
                <a:moveTo>
                  <a:pt x="0" y="0"/>
                </a:moveTo>
                <a:lnTo>
                  <a:pt x="6096000" y="0"/>
                </a:lnTo>
                <a:lnTo>
                  <a:pt x="6096000" y="2389865"/>
                </a:lnTo>
                <a:lnTo>
                  <a:pt x="0" y="238986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918862"/>
            <a:ext cx="6096000" cy="2389865"/>
          </a:xfrm>
          <a:custGeom>
            <a:avLst/>
            <a:gdLst>
              <a:gd name="connsiteX0" fmla="*/ 0 w 6096000"/>
              <a:gd name="connsiteY0" fmla="*/ 0 h 2389865"/>
              <a:gd name="connsiteX1" fmla="*/ 6096000 w 6096000"/>
              <a:gd name="connsiteY1" fmla="*/ 0 h 2389865"/>
              <a:gd name="connsiteX2" fmla="*/ 6096000 w 6096000"/>
              <a:gd name="connsiteY2" fmla="*/ 2389865 h 2389865"/>
              <a:gd name="connsiteX3" fmla="*/ 0 w 6096000"/>
              <a:gd name="connsiteY3" fmla="*/ 2389865 h 2389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2389865">
                <a:moveTo>
                  <a:pt x="0" y="0"/>
                </a:moveTo>
                <a:lnTo>
                  <a:pt x="6096000" y="0"/>
                </a:lnTo>
                <a:lnTo>
                  <a:pt x="6096000" y="2389865"/>
                </a:lnTo>
                <a:lnTo>
                  <a:pt x="0" y="238986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395764" y="314755"/>
            <a:ext cx="74004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400" b="1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1305595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895735" y="1793620"/>
            <a:ext cx="1872774" cy="4062360"/>
          </a:xfrm>
          <a:custGeom>
            <a:avLst/>
            <a:gdLst>
              <a:gd name="connsiteX0" fmla="*/ 170535 w 1872774"/>
              <a:gd name="connsiteY0" fmla="*/ 0 h 4062360"/>
              <a:gd name="connsiteX1" fmla="*/ 385982 w 1872774"/>
              <a:gd name="connsiteY1" fmla="*/ 0 h 4062360"/>
              <a:gd name="connsiteX2" fmla="*/ 385982 w 1872774"/>
              <a:gd name="connsiteY2" fmla="*/ 6808 h 4062360"/>
              <a:gd name="connsiteX3" fmla="*/ 535902 w 1872774"/>
              <a:gd name="connsiteY3" fmla="*/ 156727 h 4062360"/>
              <a:gd name="connsiteX4" fmla="*/ 1336874 w 1872774"/>
              <a:gd name="connsiteY4" fmla="*/ 156727 h 4062360"/>
              <a:gd name="connsiteX5" fmla="*/ 1486793 w 1872774"/>
              <a:gd name="connsiteY5" fmla="*/ 6808 h 4062360"/>
              <a:gd name="connsiteX6" fmla="*/ 1486793 w 1872774"/>
              <a:gd name="connsiteY6" fmla="*/ 0 h 4062360"/>
              <a:gd name="connsiteX7" fmla="*/ 1702240 w 1872774"/>
              <a:gd name="connsiteY7" fmla="*/ 0 h 4062360"/>
              <a:gd name="connsiteX8" fmla="*/ 1872774 w 1872774"/>
              <a:gd name="connsiteY8" fmla="*/ 170535 h 4062360"/>
              <a:gd name="connsiteX9" fmla="*/ 1872774 w 1872774"/>
              <a:gd name="connsiteY9" fmla="*/ 3891826 h 4062360"/>
              <a:gd name="connsiteX10" fmla="*/ 1702240 w 1872774"/>
              <a:gd name="connsiteY10" fmla="*/ 4062360 h 4062360"/>
              <a:gd name="connsiteX11" fmla="*/ 170535 w 1872774"/>
              <a:gd name="connsiteY11" fmla="*/ 4062360 h 4062360"/>
              <a:gd name="connsiteX12" fmla="*/ 0 w 1872774"/>
              <a:gd name="connsiteY12" fmla="*/ 3891826 h 4062360"/>
              <a:gd name="connsiteX13" fmla="*/ 0 w 1872774"/>
              <a:gd name="connsiteY13" fmla="*/ 170535 h 4062360"/>
              <a:gd name="connsiteX14" fmla="*/ 170535 w 1872774"/>
              <a:gd name="connsiteY14" fmla="*/ 0 h 4062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72774" h="4062360">
                <a:moveTo>
                  <a:pt x="170535" y="0"/>
                </a:moveTo>
                <a:lnTo>
                  <a:pt x="385982" y="0"/>
                </a:lnTo>
                <a:lnTo>
                  <a:pt x="385982" y="6808"/>
                </a:lnTo>
                <a:cubicBezTo>
                  <a:pt x="385982" y="89606"/>
                  <a:pt x="453104" y="156727"/>
                  <a:pt x="535902" y="156727"/>
                </a:cubicBezTo>
                <a:lnTo>
                  <a:pt x="1336874" y="156727"/>
                </a:lnTo>
                <a:cubicBezTo>
                  <a:pt x="1419672" y="156727"/>
                  <a:pt x="1486793" y="89606"/>
                  <a:pt x="1486793" y="6808"/>
                </a:cubicBezTo>
                <a:lnTo>
                  <a:pt x="1486793" y="0"/>
                </a:lnTo>
                <a:lnTo>
                  <a:pt x="1702240" y="0"/>
                </a:lnTo>
                <a:cubicBezTo>
                  <a:pt x="1796423" y="0"/>
                  <a:pt x="1872774" y="76352"/>
                  <a:pt x="1872774" y="170535"/>
                </a:cubicBezTo>
                <a:lnTo>
                  <a:pt x="1872774" y="3891826"/>
                </a:lnTo>
                <a:cubicBezTo>
                  <a:pt x="1872774" y="3986009"/>
                  <a:pt x="1796423" y="4062360"/>
                  <a:pt x="1702240" y="4062360"/>
                </a:cubicBezTo>
                <a:lnTo>
                  <a:pt x="170535" y="4062360"/>
                </a:lnTo>
                <a:cubicBezTo>
                  <a:pt x="76352" y="4062360"/>
                  <a:pt x="0" y="3986009"/>
                  <a:pt x="0" y="3891826"/>
                </a:cubicBezTo>
                <a:lnTo>
                  <a:pt x="0" y="170535"/>
                </a:lnTo>
                <a:cubicBezTo>
                  <a:pt x="0" y="76352"/>
                  <a:pt x="76352" y="0"/>
                  <a:pt x="170535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9276985" y="962623"/>
            <a:ext cx="1872774" cy="4062360"/>
          </a:xfrm>
          <a:custGeom>
            <a:avLst/>
            <a:gdLst>
              <a:gd name="connsiteX0" fmla="*/ 170534 w 1872774"/>
              <a:gd name="connsiteY0" fmla="*/ 0 h 4062360"/>
              <a:gd name="connsiteX1" fmla="*/ 385982 w 1872774"/>
              <a:gd name="connsiteY1" fmla="*/ 0 h 4062360"/>
              <a:gd name="connsiteX2" fmla="*/ 385982 w 1872774"/>
              <a:gd name="connsiteY2" fmla="*/ 6808 h 4062360"/>
              <a:gd name="connsiteX3" fmla="*/ 535901 w 1872774"/>
              <a:gd name="connsiteY3" fmla="*/ 156727 h 4062360"/>
              <a:gd name="connsiteX4" fmla="*/ 1336873 w 1872774"/>
              <a:gd name="connsiteY4" fmla="*/ 156727 h 4062360"/>
              <a:gd name="connsiteX5" fmla="*/ 1486793 w 1872774"/>
              <a:gd name="connsiteY5" fmla="*/ 6808 h 4062360"/>
              <a:gd name="connsiteX6" fmla="*/ 1486793 w 1872774"/>
              <a:gd name="connsiteY6" fmla="*/ 0 h 4062360"/>
              <a:gd name="connsiteX7" fmla="*/ 1702240 w 1872774"/>
              <a:gd name="connsiteY7" fmla="*/ 0 h 4062360"/>
              <a:gd name="connsiteX8" fmla="*/ 1872774 w 1872774"/>
              <a:gd name="connsiteY8" fmla="*/ 170535 h 4062360"/>
              <a:gd name="connsiteX9" fmla="*/ 1872774 w 1872774"/>
              <a:gd name="connsiteY9" fmla="*/ 3891826 h 4062360"/>
              <a:gd name="connsiteX10" fmla="*/ 1702240 w 1872774"/>
              <a:gd name="connsiteY10" fmla="*/ 4062360 h 4062360"/>
              <a:gd name="connsiteX11" fmla="*/ 170535 w 1872774"/>
              <a:gd name="connsiteY11" fmla="*/ 4062360 h 4062360"/>
              <a:gd name="connsiteX12" fmla="*/ 0 w 1872774"/>
              <a:gd name="connsiteY12" fmla="*/ 3891826 h 4062360"/>
              <a:gd name="connsiteX13" fmla="*/ 0 w 1872774"/>
              <a:gd name="connsiteY13" fmla="*/ 170535 h 4062360"/>
              <a:gd name="connsiteX14" fmla="*/ 170534 w 1872774"/>
              <a:gd name="connsiteY14" fmla="*/ 0 h 4062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72774" h="4062360">
                <a:moveTo>
                  <a:pt x="170534" y="0"/>
                </a:moveTo>
                <a:lnTo>
                  <a:pt x="385982" y="0"/>
                </a:lnTo>
                <a:lnTo>
                  <a:pt x="385982" y="6808"/>
                </a:lnTo>
                <a:cubicBezTo>
                  <a:pt x="385982" y="89606"/>
                  <a:pt x="453103" y="156727"/>
                  <a:pt x="535901" y="156727"/>
                </a:cubicBezTo>
                <a:lnTo>
                  <a:pt x="1336873" y="156727"/>
                </a:lnTo>
                <a:cubicBezTo>
                  <a:pt x="1419671" y="156727"/>
                  <a:pt x="1486793" y="89606"/>
                  <a:pt x="1486793" y="6808"/>
                </a:cubicBezTo>
                <a:lnTo>
                  <a:pt x="1486793" y="0"/>
                </a:lnTo>
                <a:lnTo>
                  <a:pt x="1702240" y="0"/>
                </a:lnTo>
                <a:cubicBezTo>
                  <a:pt x="1796423" y="0"/>
                  <a:pt x="1872774" y="76352"/>
                  <a:pt x="1872774" y="170535"/>
                </a:cubicBezTo>
                <a:lnTo>
                  <a:pt x="1872774" y="3891826"/>
                </a:lnTo>
                <a:cubicBezTo>
                  <a:pt x="1872774" y="3986009"/>
                  <a:pt x="1796423" y="4062360"/>
                  <a:pt x="1702240" y="4062360"/>
                </a:cubicBezTo>
                <a:lnTo>
                  <a:pt x="170535" y="4062360"/>
                </a:lnTo>
                <a:cubicBezTo>
                  <a:pt x="76352" y="4062360"/>
                  <a:pt x="0" y="3986009"/>
                  <a:pt x="0" y="3891826"/>
                </a:cubicBezTo>
                <a:lnTo>
                  <a:pt x="0" y="170535"/>
                </a:lnTo>
                <a:cubicBezTo>
                  <a:pt x="0" y="76352"/>
                  <a:pt x="76352" y="0"/>
                  <a:pt x="170534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23888" y="897532"/>
            <a:ext cx="448514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400" b="1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9039735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987648" y="1192722"/>
            <a:ext cx="3461243" cy="2193942"/>
          </a:xfrm>
          <a:custGeom>
            <a:avLst/>
            <a:gdLst>
              <a:gd name="connsiteX0" fmla="*/ 0 w 3461243"/>
              <a:gd name="connsiteY0" fmla="*/ 0 h 2193942"/>
              <a:gd name="connsiteX1" fmla="*/ 3461243 w 3461243"/>
              <a:gd name="connsiteY1" fmla="*/ 0 h 2193942"/>
              <a:gd name="connsiteX2" fmla="*/ 3461243 w 3461243"/>
              <a:gd name="connsiteY2" fmla="*/ 2193942 h 2193942"/>
              <a:gd name="connsiteX3" fmla="*/ 0 w 3461243"/>
              <a:gd name="connsiteY3" fmla="*/ 2193942 h 2193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1243" h="2193942">
                <a:moveTo>
                  <a:pt x="0" y="0"/>
                </a:moveTo>
                <a:lnTo>
                  <a:pt x="3461243" y="0"/>
                </a:lnTo>
                <a:lnTo>
                  <a:pt x="3461243" y="2193942"/>
                </a:lnTo>
                <a:lnTo>
                  <a:pt x="0" y="219394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623888" y="833798"/>
            <a:ext cx="53104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400" b="1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6886272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819946" y="2173097"/>
            <a:ext cx="2351540" cy="3661646"/>
          </a:xfrm>
          <a:custGeom>
            <a:avLst/>
            <a:gdLst>
              <a:gd name="connsiteX0" fmla="*/ 0 w 2351540"/>
              <a:gd name="connsiteY0" fmla="*/ 0 h 3661646"/>
              <a:gd name="connsiteX1" fmla="*/ 2351540 w 2351540"/>
              <a:gd name="connsiteY1" fmla="*/ 0 h 3661646"/>
              <a:gd name="connsiteX2" fmla="*/ 2351540 w 2351540"/>
              <a:gd name="connsiteY2" fmla="*/ 3661646 h 3661646"/>
              <a:gd name="connsiteX3" fmla="*/ 0 w 2351540"/>
              <a:gd name="connsiteY3" fmla="*/ 3661646 h 3661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1540" h="3661646">
                <a:moveTo>
                  <a:pt x="0" y="0"/>
                </a:moveTo>
                <a:lnTo>
                  <a:pt x="2351540" y="0"/>
                </a:lnTo>
                <a:lnTo>
                  <a:pt x="2351540" y="3661646"/>
                </a:lnTo>
                <a:lnTo>
                  <a:pt x="0" y="366164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320860" y="2173097"/>
            <a:ext cx="2351540" cy="3661646"/>
          </a:xfrm>
          <a:custGeom>
            <a:avLst/>
            <a:gdLst>
              <a:gd name="connsiteX0" fmla="*/ 0 w 2351540"/>
              <a:gd name="connsiteY0" fmla="*/ 0 h 3661646"/>
              <a:gd name="connsiteX1" fmla="*/ 2351540 w 2351540"/>
              <a:gd name="connsiteY1" fmla="*/ 0 h 3661646"/>
              <a:gd name="connsiteX2" fmla="*/ 2351540 w 2351540"/>
              <a:gd name="connsiteY2" fmla="*/ 3661646 h 3661646"/>
              <a:gd name="connsiteX3" fmla="*/ 0 w 2351540"/>
              <a:gd name="connsiteY3" fmla="*/ 3661646 h 3661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1540" h="3661646">
                <a:moveTo>
                  <a:pt x="0" y="0"/>
                </a:moveTo>
                <a:lnTo>
                  <a:pt x="2351540" y="0"/>
                </a:lnTo>
                <a:lnTo>
                  <a:pt x="2351540" y="3661646"/>
                </a:lnTo>
                <a:lnTo>
                  <a:pt x="0" y="366164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685143" y="670809"/>
            <a:ext cx="68217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400" b="1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8761572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096000" y="549274"/>
            <a:ext cx="5472113" cy="6308725"/>
          </a:xfrm>
          <a:custGeom>
            <a:avLst/>
            <a:gdLst>
              <a:gd name="connsiteX0" fmla="*/ 0 w 5472113"/>
              <a:gd name="connsiteY0" fmla="*/ 0 h 6308725"/>
              <a:gd name="connsiteX1" fmla="*/ 5472113 w 5472113"/>
              <a:gd name="connsiteY1" fmla="*/ 0 h 6308725"/>
              <a:gd name="connsiteX2" fmla="*/ 5472113 w 5472113"/>
              <a:gd name="connsiteY2" fmla="*/ 6308725 h 6308725"/>
              <a:gd name="connsiteX3" fmla="*/ 0 w 5472113"/>
              <a:gd name="connsiteY3" fmla="*/ 6308725 h 630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2113" h="6308725">
                <a:moveTo>
                  <a:pt x="0" y="0"/>
                </a:moveTo>
                <a:lnTo>
                  <a:pt x="5472113" y="0"/>
                </a:lnTo>
                <a:lnTo>
                  <a:pt x="5472113" y="6308725"/>
                </a:lnTo>
                <a:lnTo>
                  <a:pt x="0" y="630872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987368" y="555174"/>
            <a:ext cx="53104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400" b="1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5031566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132989" y="1637333"/>
            <a:ext cx="1530410" cy="153041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924362" y="1637333"/>
            <a:ext cx="1530410" cy="153041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859314" y="311770"/>
            <a:ext cx="64733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400" b="1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6377183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582057" y="502490"/>
            <a:ext cx="90278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400" b="1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9378285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582057" y="792776"/>
            <a:ext cx="90278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400" b="1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7410239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893448" y="756347"/>
            <a:ext cx="419546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400" b="1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0200670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533865" y="1219200"/>
            <a:ext cx="3952536" cy="4419600"/>
          </a:xfrm>
          <a:custGeom>
            <a:avLst/>
            <a:gdLst>
              <a:gd name="connsiteX0" fmla="*/ 0 w 3952536"/>
              <a:gd name="connsiteY0" fmla="*/ 0 h 4419600"/>
              <a:gd name="connsiteX1" fmla="*/ 3952536 w 3952536"/>
              <a:gd name="connsiteY1" fmla="*/ 0 h 4419600"/>
              <a:gd name="connsiteX2" fmla="*/ 3952536 w 3952536"/>
              <a:gd name="connsiteY2" fmla="*/ 4419600 h 4419600"/>
              <a:gd name="connsiteX3" fmla="*/ 0 w 3952536"/>
              <a:gd name="connsiteY3" fmla="*/ 4419600 h 44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2536" h="4419600">
                <a:moveTo>
                  <a:pt x="0" y="0"/>
                </a:moveTo>
                <a:lnTo>
                  <a:pt x="3952536" y="0"/>
                </a:lnTo>
                <a:lnTo>
                  <a:pt x="3952536" y="4419600"/>
                </a:lnTo>
                <a:lnTo>
                  <a:pt x="0" y="44196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6096000" y="1120330"/>
            <a:ext cx="55589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400" b="1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715177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5461000" y="549275"/>
            <a:ext cx="6731000" cy="5759450"/>
          </a:xfrm>
          <a:custGeom>
            <a:avLst/>
            <a:gdLst>
              <a:gd name="connsiteX0" fmla="*/ 0 w 6731000"/>
              <a:gd name="connsiteY0" fmla="*/ 0 h 5759450"/>
              <a:gd name="connsiteX1" fmla="*/ 6731000 w 6731000"/>
              <a:gd name="connsiteY1" fmla="*/ 0 h 5759450"/>
              <a:gd name="connsiteX2" fmla="*/ 6731000 w 6731000"/>
              <a:gd name="connsiteY2" fmla="*/ 5759450 h 5759450"/>
              <a:gd name="connsiteX3" fmla="*/ 0 w 6731000"/>
              <a:gd name="connsiteY3" fmla="*/ 5759450 h 575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31000" h="5759450">
                <a:moveTo>
                  <a:pt x="0" y="0"/>
                </a:moveTo>
                <a:lnTo>
                  <a:pt x="6731000" y="0"/>
                </a:lnTo>
                <a:lnTo>
                  <a:pt x="6731000" y="5759450"/>
                </a:lnTo>
                <a:lnTo>
                  <a:pt x="0" y="575945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11200" y="1813093"/>
            <a:ext cx="40005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400" b="1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2800495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838200" y="178438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8780002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73B47EE6-EDE6-4881-B456-B37D9C1ADE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 title="Subtitle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SUBTITLE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292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537" userDrawn="1">
          <p15:clr>
            <a:srgbClr val="FBAE40"/>
          </p15:clr>
        </p15:guide>
        <p15:guide id="3" pos="138" userDrawn="1">
          <p15:clr>
            <a:srgbClr val="FBAE40"/>
          </p15:clr>
        </p15:guide>
        <p15:guide id="4" orient="horz" pos="4178" userDrawn="1">
          <p15:clr>
            <a:srgbClr val="FBAE40"/>
          </p15:clr>
        </p15:guide>
        <p15:guide id="5" orient="horz" pos="142" userDrawn="1">
          <p15:clr>
            <a:srgbClr val="FBAE40"/>
          </p15:clr>
        </p15:guide>
        <p15:guide id="6" pos="2457" userDrawn="1">
          <p15:clr>
            <a:srgbClr val="FBAE40"/>
          </p15:clr>
        </p15:guide>
        <p15:guide id="7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1" y="549275"/>
            <a:ext cx="5413829" cy="3616325"/>
          </a:xfrm>
          <a:custGeom>
            <a:avLst/>
            <a:gdLst>
              <a:gd name="connsiteX0" fmla="*/ 0 w 5413829"/>
              <a:gd name="connsiteY0" fmla="*/ 0 h 3616325"/>
              <a:gd name="connsiteX1" fmla="*/ 5413829 w 5413829"/>
              <a:gd name="connsiteY1" fmla="*/ 0 h 3616325"/>
              <a:gd name="connsiteX2" fmla="*/ 5413829 w 5413829"/>
              <a:gd name="connsiteY2" fmla="*/ 3616325 h 3616325"/>
              <a:gd name="connsiteX3" fmla="*/ 0 w 5413829"/>
              <a:gd name="connsiteY3" fmla="*/ 3616325 h 361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3829" h="3616325">
                <a:moveTo>
                  <a:pt x="0" y="0"/>
                </a:moveTo>
                <a:lnTo>
                  <a:pt x="5413829" y="0"/>
                </a:lnTo>
                <a:lnTo>
                  <a:pt x="5413829" y="3616325"/>
                </a:lnTo>
                <a:lnTo>
                  <a:pt x="0" y="361632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5413830" y="4165600"/>
            <a:ext cx="6778171" cy="2692400"/>
          </a:xfrm>
          <a:custGeom>
            <a:avLst/>
            <a:gdLst>
              <a:gd name="connsiteX0" fmla="*/ 0 w 6778171"/>
              <a:gd name="connsiteY0" fmla="*/ 0 h 2692400"/>
              <a:gd name="connsiteX1" fmla="*/ 6778171 w 6778171"/>
              <a:gd name="connsiteY1" fmla="*/ 0 h 2692400"/>
              <a:gd name="connsiteX2" fmla="*/ 6778171 w 6778171"/>
              <a:gd name="connsiteY2" fmla="*/ 2692400 h 2692400"/>
              <a:gd name="connsiteX3" fmla="*/ 0 w 6778171"/>
              <a:gd name="connsiteY3" fmla="*/ 269240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8171" h="2692400">
                <a:moveTo>
                  <a:pt x="0" y="0"/>
                </a:moveTo>
                <a:lnTo>
                  <a:pt x="6778171" y="0"/>
                </a:lnTo>
                <a:lnTo>
                  <a:pt x="6778171" y="2692400"/>
                </a:lnTo>
                <a:lnTo>
                  <a:pt x="0" y="26924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6029886" y="971380"/>
            <a:ext cx="52186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400" b="1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022159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413829" cy="6857999"/>
          </a:xfrm>
          <a:custGeom>
            <a:avLst/>
            <a:gdLst>
              <a:gd name="connsiteX0" fmla="*/ 0 w 5413829"/>
              <a:gd name="connsiteY0" fmla="*/ 0 h 6857999"/>
              <a:gd name="connsiteX1" fmla="*/ 5413829 w 5413829"/>
              <a:gd name="connsiteY1" fmla="*/ 0 h 6857999"/>
              <a:gd name="connsiteX2" fmla="*/ 5413829 w 5413829"/>
              <a:gd name="connsiteY2" fmla="*/ 6857999 h 6857999"/>
              <a:gd name="connsiteX3" fmla="*/ 0 w 5413829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3829" h="6857999">
                <a:moveTo>
                  <a:pt x="0" y="0"/>
                </a:moveTo>
                <a:lnTo>
                  <a:pt x="5413829" y="0"/>
                </a:lnTo>
                <a:lnTo>
                  <a:pt x="541382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5829300" y="1331076"/>
            <a:ext cx="49548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400" b="1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205214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364224" y="549274"/>
            <a:ext cx="5827776" cy="2803526"/>
          </a:xfrm>
          <a:custGeom>
            <a:avLst/>
            <a:gdLst>
              <a:gd name="connsiteX0" fmla="*/ 0 w 5827776"/>
              <a:gd name="connsiteY0" fmla="*/ 0 h 2803526"/>
              <a:gd name="connsiteX1" fmla="*/ 5827776 w 5827776"/>
              <a:gd name="connsiteY1" fmla="*/ 0 h 2803526"/>
              <a:gd name="connsiteX2" fmla="*/ 5827776 w 5827776"/>
              <a:gd name="connsiteY2" fmla="*/ 2803526 h 2803526"/>
              <a:gd name="connsiteX3" fmla="*/ 0 w 5827776"/>
              <a:gd name="connsiteY3" fmla="*/ 2803526 h 2803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7776" h="2803526">
                <a:moveTo>
                  <a:pt x="0" y="0"/>
                </a:moveTo>
                <a:lnTo>
                  <a:pt x="5827776" y="0"/>
                </a:lnTo>
                <a:lnTo>
                  <a:pt x="5827776" y="2803526"/>
                </a:lnTo>
                <a:lnTo>
                  <a:pt x="0" y="280352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364224" y="3505199"/>
            <a:ext cx="5827776" cy="2803526"/>
          </a:xfrm>
          <a:custGeom>
            <a:avLst/>
            <a:gdLst>
              <a:gd name="connsiteX0" fmla="*/ 0 w 5827776"/>
              <a:gd name="connsiteY0" fmla="*/ 0 h 2803526"/>
              <a:gd name="connsiteX1" fmla="*/ 5827776 w 5827776"/>
              <a:gd name="connsiteY1" fmla="*/ 0 h 2803526"/>
              <a:gd name="connsiteX2" fmla="*/ 5827776 w 5827776"/>
              <a:gd name="connsiteY2" fmla="*/ 2803526 h 2803526"/>
              <a:gd name="connsiteX3" fmla="*/ 0 w 5827776"/>
              <a:gd name="connsiteY3" fmla="*/ 2803526 h 2803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7776" h="2803526">
                <a:moveTo>
                  <a:pt x="0" y="0"/>
                </a:moveTo>
                <a:lnTo>
                  <a:pt x="5827776" y="0"/>
                </a:lnTo>
                <a:lnTo>
                  <a:pt x="5827776" y="2803526"/>
                </a:lnTo>
                <a:lnTo>
                  <a:pt x="0" y="280352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23888" y="1288255"/>
            <a:ext cx="39385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400" b="1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492455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23888" y="549275"/>
            <a:ext cx="2704528" cy="5759450"/>
          </a:xfrm>
          <a:custGeom>
            <a:avLst/>
            <a:gdLst>
              <a:gd name="connsiteX0" fmla="*/ 0 w 2704528"/>
              <a:gd name="connsiteY0" fmla="*/ 0 h 5759450"/>
              <a:gd name="connsiteX1" fmla="*/ 2704528 w 2704528"/>
              <a:gd name="connsiteY1" fmla="*/ 0 h 5759450"/>
              <a:gd name="connsiteX2" fmla="*/ 2704528 w 2704528"/>
              <a:gd name="connsiteY2" fmla="*/ 5759450 h 5759450"/>
              <a:gd name="connsiteX3" fmla="*/ 0 w 2704528"/>
              <a:gd name="connsiteY3" fmla="*/ 5759450 h 575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4528" h="5759450">
                <a:moveTo>
                  <a:pt x="0" y="0"/>
                </a:moveTo>
                <a:lnTo>
                  <a:pt x="2704528" y="0"/>
                </a:lnTo>
                <a:lnTo>
                  <a:pt x="2704528" y="5759450"/>
                </a:lnTo>
                <a:lnTo>
                  <a:pt x="0" y="575945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452432" y="549275"/>
            <a:ext cx="2704528" cy="5759450"/>
          </a:xfrm>
          <a:custGeom>
            <a:avLst/>
            <a:gdLst>
              <a:gd name="connsiteX0" fmla="*/ 0 w 2704528"/>
              <a:gd name="connsiteY0" fmla="*/ 0 h 5759450"/>
              <a:gd name="connsiteX1" fmla="*/ 2704528 w 2704528"/>
              <a:gd name="connsiteY1" fmla="*/ 0 h 5759450"/>
              <a:gd name="connsiteX2" fmla="*/ 2704528 w 2704528"/>
              <a:gd name="connsiteY2" fmla="*/ 5759450 h 5759450"/>
              <a:gd name="connsiteX3" fmla="*/ 0 w 2704528"/>
              <a:gd name="connsiteY3" fmla="*/ 5759450 h 575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4528" h="5759450">
                <a:moveTo>
                  <a:pt x="0" y="0"/>
                </a:moveTo>
                <a:lnTo>
                  <a:pt x="2704528" y="0"/>
                </a:lnTo>
                <a:lnTo>
                  <a:pt x="2704528" y="5759450"/>
                </a:lnTo>
                <a:lnTo>
                  <a:pt x="0" y="575945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6705600" y="873250"/>
            <a:ext cx="44866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400" b="1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052634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1047086" y="3072984"/>
            <a:ext cx="3468428" cy="1900604"/>
          </a:xfrm>
          <a:custGeom>
            <a:avLst/>
            <a:gdLst>
              <a:gd name="connsiteX0" fmla="*/ 0 w 3468428"/>
              <a:gd name="connsiteY0" fmla="*/ 0 h 1900604"/>
              <a:gd name="connsiteX1" fmla="*/ 3468428 w 3468428"/>
              <a:gd name="connsiteY1" fmla="*/ 0 h 1900604"/>
              <a:gd name="connsiteX2" fmla="*/ 3468428 w 3468428"/>
              <a:gd name="connsiteY2" fmla="*/ 1900604 h 1900604"/>
              <a:gd name="connsiteX3" fmla="*/ 0 w 3468428"/>
              <a:gd name="connsiteY3" fmla="*/ 1900604 h 190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8428" h="1900604">
                <a:moveTo>
                  <a:pt x="0" y="0"/>
                </a:moveTo>
                <a:lnTo>
                  <a:pt x="3468428" y="0"/>
                </a:lnTo>
                <a:lnTo>
                  <a:pt x="3468428" y="1900604"/>
                </a:lnTo>
                <a:lnTo>
                  <a:pt x="0" y="190060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4718653" y="3072984"/>
            <a:ext cx="3468428" cy="1900604"/>
          </a:xfrm>
          <a:custGeom>
            <a:avLst/>
            <a:gdLst>
              <a:gd name="connsiteX0" fmla="*/ 0 w 3468428"/>
              <a:gd name="connsiteY0" fmla="*/ 0 h 1900604"/>
              <a:gd name="connsiteX1" fmla="*/ 3468428 w 3468428"/>
              <a:gd name="connsiteY1" fmla="*/ 0 h 1900604"/>
              <a:gd name="connsiteX2" fmla="*/ 3468428 w 3468428"/>
              <a:gd name="connsiteY2" fmla="*/ 1900604 h 1900604"/>
              <a:gd name="connsiteX3" fmla="*/ 0 w 3468428"/>
              <a:gd name="connsiteY3" fmla="*/ 1900604 h 190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8428" h="1900604">
                <a:moveTo>
                  <a:pt x="0" y="0"/>
                </a:moveTo>
                <a:lnTo>
                  <a:pt x="3468428" y="0"/>
                </a:lnTo>
                <a:lnTo>
                  <a:pt x="3468428" y="1900604"/>
                </a:lnTo>
                <a:lnTo>
                  <a:pt x="0" y="190060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8390219" y="3072984"/>
            <a:ext cx="3468428" cy="1900604"/>
          </a:xfrm>
          <a:custGeom>
            <a:avLst/>
            <a:gdLst>
              <a:gd name="connsiteX0" fmla="*/ 0 w 3468428"/>
              <a:gd name="connsiteY0" fmla="*/ 0 h 1900604"/>
              <a:gd name="connsiteX1" fmla="*/ 3468428 w 3468428"/>
              <a:gd name="connsiteY1" fmla="*/ 0 h 1900604"/>
              <a:gd name="connsiteX2" fmla="*/ 3468428 w 3468428"/>
              <a:gd name="connsiteY2" fmla="*/ 1900604 h 1900604"/>
              <a:gd name="connsiteX3" fmla="*/ 0 w 3468428"/>
              <a:gd name="connsiteY3" fmla="*/ 1900604 h 190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8428" h="1900604">
                <a:moveTo>
                  <a:pt x="0" y="0"/>
                </a:moveTo>
                <a:lnTo>
                  <a:pt x="3468428" y="0"/>
                </a:lnTo>
                <a:lnTo>
                  <a:pt x="3468428" y="1900604"/>
                </a:lnTo>
                <a:lnTo>
                  <a:pt x="0" y="190060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532744" y="675875"/>
            <a:ext cx="68779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400" b="1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557298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364334" y="3072984"/>
            <a:ext cx="3468428" cy="1900604"/>
          </a:xfrm>
          <a:custGeom>
            <a:avLst/>
            <a:gdLst>
              <a:gd name="connsiteX0" fmla="*/ 0 w 3468428"/>
              <a:gd name="connsiteY0" fmla="*/ 0 h 1900604"/>
              <a:gd name="connsiteX1" fmla="*/ 3468428 w 3468428"/>
              <a:gd name="connsiteY1" fmla="*/ 0 h 1900604"/>
              <a:gd name="connsiteX2" fmla="*/ 3468428 w 3468428"/>
              <a:gd name="connsiteY2" fmla="*/ 1900604 h 1900604"/>
              <a:gd name="connsiteX3" fmla="*/ 0 w 3468428"/>
              <a:gd name="connsiteY3" fmla="*/ 1900604 h 190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8428" h="1900604">
                <a:moveTo>
                  <a:pt x="0" y="0"/>
                </a:moveTo>
                <a:lnTo>
                  <a:pt x="3468428" y="0"/>
                </a:lnTo>
                <a:lnTo>
                  <a:pt x="3468428" y="1900604"/>
                </a:lnTo>
                <a:lnTo>
                  <a:pt x="0" y="190060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4035901" y="3072984"/>
            <a:ext cx="3468428" cy="1900604"/>
          </a:xfrm>
          <a:custGeom>
            <a:avLst/>
            <a:gdLst>
              <a:gd name="connsiteX0" fmla="*/ 0 w 3468428"/>
              <a:gd name="connsiteY0" fmla="*/ 0 h 1900604"/>
              <a:gd name="connsiteX1" fmla="*/ 3468428 w 3468428"/>
              <a:gd name="connsiteY1" fmla="*/ 0 h 1900604"/>
              <a:gd name="connsiteX2" fmla="*/ 3468428 w 3468428"/>
              <a:gd name="connsiteY2" fmla="*/ 1900604 h 1900604"/>
              <a:gd name="connsiteX3" fmla="*/ 0 w 3468428"/>
              <a:gd name="connsiteY3" fmla="*/ 1900604 h 190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8428" h="1900604">
                <a:moveTo>
                  <a:pt x="0" y="0"/>
                </a:moveTo>
                <a:lnTo>
                  <a:pt x="3468428" y="0"/>
                </a:lnTo>
                <a:lnTo>
                  <a:pt x="3468428" y="1900604"/>
                </a:lnTo>
                <a:lnTo>
                  <a:pt x="0" y="190060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7707467" y="3072984"/>
            <a:ext cx="3468428" cy="1900604"/>
          </a:xfrm>
          <a:custGeom>
            <a:avLst/>
            <a:gdLst>
              <a:gd name="connsiteX0" fmla="*/ 0 w 3468428"/>
              <a:gd name="connsiteY0" fmla="*/ 0 h 1900604"/>
              <a:gd name="connsiteX1" fmla="*/ 3468428 w 3468428"/>
              <a:gd name="connsiteY1" fmla="*/ 0 h 1900604"/>
              <a:gd name="connsiteX2" fmla="*/ 3468428 w 3468428"/>
              <a:gd name="connsiteY2" fmla="*/ 1900604 h 1900604"/>
              <a:gd name="connsiteX3" fmla="*/ 0 w 3468428"/>
              <a:gd name="connsiteY3" fmla="*/ 1900604 h 190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8428" h="1900604">
                <a:moveTo>
                  <a:pt x="0" y="0"/>
                </a:moveTo>
                <a:lnTo>
                  <a:pt x="3468428" y="0"/>
                </a:lnTo>
                <a:lnTo>
                  <a:pt x="3468428" y="1900604"/>
                </a:lnTo>
                <a:lnTo>
                  <a:pt x="0" y="190060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91668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14F8E-14FE-4D31-A451-22653500D07F}" type="datetimeFigureOut">
              <a:rPr lang="en-ID" smtClean="0"/>
              <a:t>07/04/2021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0160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" Target="slide11.xml"/><Relationship Id="rId7" Type="http://schemas.openxmlformats.org/officeDocument/2006/relationships/slide" Target="slide15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6" Type="http://schemas.openxmlformats.org/officeDocument/2006/relationships/slide" Target="slide14.xml"/><Relationship Id="rId5" Type="http://schemas.openxmlformats.org/officeDocument/2006/relationships/slide" Target="slide13.xml"/><Relationship Id="rId4" Type="http://schemas.openxmlformats.org/officeDocument/2006/relationships/slide" Target="slide12.xml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8.png"/><Relationship Id="rId7" Type="http://schemas.openxmlformats.org/officeDocument/2006/relationships/slide" Target="slide13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6" Type="http://schemas.openxmlformats.org/officeDocument/2006/relationships/slide" Target="slide12.xml"/><Relationship Id="rId5" Type="http://schemas.openxmlformats.org/officeDocument/2006/relationships/slide" Target="slide11.xml"/><Relationship Id="rId10" Type="http://schemas.openxmlformats.org/officeDocument/2006/relationships/image" Target="../media/image30.png"/><Relationship Id="rId4" Type="http://schemas.openxmlformats.org/officeDocument/2006/relationships/image" Target="../media/image9.png"/><Relationship Id="rId9" Type="http://schemas.openxmlformats.org/officeDocument/2006/relationships/slide" Target="slide1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8.png"/><Relationship Id="rId7" Type="http://schemas.openxmlformats.org/officeDocument/2006/relationships/slide" Target="slide13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6" Type="http://schemas.openxmlformats.org/officeDocument/2006/relationships/slide" Target="slide12.xml"/><Relationship Id="rId5" Type="http://schemas.openxmlformats.org/officeDocument/2006/relationships/slide" Target="slide11.xml"/><Relationship Id="rId10" Type="http://schemas.openxmlformats.org/officeDocument/2006/relationships/image" Target="../media/image31.png"/><Relationship Id="rId4" Type="http://schemas.openxmlformats.org/officeDocument/2006/relationships/image" Target="../media/image9.png"/><Relationship Id="rId9" Type="http://schemas.openxmlformats.org/officeDocument/2006/relationships/slide" Target="slide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8.png"/><Relationship Id="rId7" Type="http://schemas.openxmlformats.org/officeDocument/2006/relationships/slide" Target="slide13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6" Type="http://schemas.openxmlformats.org/officeDocument/2006/relationships/slide" Target="slide12.xml"/><Relationship Id="rId5" Type="http://schemas.openxmlformats.org/officeDocument/2006/relationships/slide" Target="slide11.xml"/><Relationship Id="rId10" Type="http://schemas.openxmlformats.org/officeDocument/2006/relationships/image" Target="../media/image32.png"/><Relationship Id="rId4" Type="http://schemas.openxmlformats.org/officeDocument/2006/relationships/image" Target="../media/image9.png"/><Relationship Id="rId9" Type="http://schemas.openxmlformats.org/officeDocument/2006/relationships/slide" Target="slide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8.png"/><Relationship Id="rId7" Type="http://schemas.openxmlformats.org/officeDocument/2006/relationships/slide" Target="slide13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6" Type="http://schemas.openxmlformats.org/officeDocument/2006/relationships/slide" Target="slide12.xml"/><Relationship Id="rId5" Type="http://schemas.openxmlformats.org/officeDocument/2006/relationships/slide" Target="slide11.xml"/><Relationship Id="rId10" Type="http://schemas.openxmlformats.org/officeDocument/2006/relationships/image" Target="../media/image33.png"/><Relationship Id="rId4" Type="http://schemas.openxmlformats.org/officeDocument/2006/relationships/image" Target="../media/image9.png"/><Relationship Id="rId9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8.png"/><Relationship Id="rId7" Type="http://schemas.openxmlformats.org/officeDocument/2006/relationships/slide" Target="slide12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6" Type="http://schemas.openxmlformats.org/officeDocument/2006/relationships/slide" Target="slide11.xml"/><Relationship Id="rId5" Type="http://schemas.openxmlformats.org/officeDocument/2006/relationships/image" Target="../media/image34.jpg"/><Relationship Id="rId10" Type="http://schemas.openxmlformats.org/officeDocument/2006/relationships/slide" Target="slide15.xml"/><Relationship Id="rId4" Type="http://schemas.openxmlformats.org/officeDocument/2006/relationships/image" Target="../media/image9.png"/><Relationship Id="rId9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9.png"/><Relationship Id="rId4" Type="http://schemas.openxmlformats.org/officeDocument/2006/relationships/diagramData" Target="../diagrams/data1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9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88842" y="2586815"/>
            <a:ext cx="4814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b="1" dirty="0"/>
              <a:t>Presentation Template Design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>
                <a:solidFill>
                  <a:schemeClr val="accent1"/>
                </a:solidFill>
              </a:rPr>
              <a:t>NAM</a:t>
            </a:r>
            <a:r>
              <a:rPr lang="en-ID" dirty="0"/>
              <a:t>ORA</a:t>
            </a:r>
          </a:p>
        </p:txBody>
      </p:sp>
      <p:grpSp>
        <p:nvGrpSpPr>
          <p:cNvPr id="23" name="Group 22"/>
          <p:cNvGrpSpPr/>
          <p:nvPr/>
        </p:nvGrpSpPr>
        <p:grpSpPr>
          <a:xfrm flipH="1" flipV="1">
            <a:off x="10475468" y="5178978"/>
            <a:ext cx="977900" cy="1011936"/>
            <a:chOff x="2055876" y="1024128"/>
            <a:chExt cx="977900" cy="1011936"/>
          </a:xfrm>
        </p:grpSpPr>
        <p:sp>
          <p:nvSpPr>
            <p:cNvPr id="24" name="Oval 23"/>
            <p:cNvSpPr/>
            <p:nvPr/>
          </p:nvSpPr>
          <p:spPr>
            <a:xfrm>
              <a:off x="2055876" y="1024128"/>
              <a:ext cx="109728" cy="10972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Oval 24"/>
            <p:cNvSpPr/>
            <p:nvPr/>
          </p:nvSpPr>
          <p:spPr>
            <a:xfrm>
              <a:off x="2272919" y="1024128"/>
              <a:ext cx="109728" cy="10972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6" name="Oval 25"/>
            <p:cNvSpPr/>
            <p:nvPr/>
          </p:nvSpPr>
          <p:spPr>
            <a:xfrm>
              <a:off x="2489962" y="1024128"/>
              <a:ext cx="109728" cy="10972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Oval 26"/>
            <p:cNvSpPr/>
            <p:nvPr/>
          </p:nvSpPr>
          <p:spPr>
            <a:xfrm>
              <a:off x="2924048" y="1024128"/>
              <a:ext cx="109728" cy="10972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Oval 27"/>
            <p:cNvSpPr/>
            <p:nvPr/>
          </p:nvSpPr>
          <p:spPr>
            <a:xfrm>
              <a:off x="2707005" y="1024128"/>
              <a:ext cx="109728" cy="10972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9" name="Oval 28"/>
            <p:cNvSpPr/>
            <p:nvPr/>
          </p:nvSpPr>
          <p:spPr>
            <a:xfrm>
              <a:off x="2055876" y="1249680"/>
              <a:ext cx="109728" cy="10972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0" name="Oval 29"/>
            <p:cNvSpPr/>
            <p:nvPr/>
          </p:nvSpPr>
          <p:spPr>
            <a:xfrm>
              <a:off x="2272919" y="1249680"/>
              <a:ext cx="109728" cy="10972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1" name="Oval 30"/>
            <p:cNvSpPr/>
            <p:nvPr/>
          </p:nvSpPr>
          <p:spPr>
            <a:xfrm>
              <a:off x="2489962" y="1249680"/>
              <a:ext cx="109728" cy="10972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2" name="Oval 31"/>
            <p:cNvSpPr/>
            <p:nvPr/>
          </p:nvSpPr>
          <p:spPr>
            <a:xfrm>
              <a:off x="2707005" y="1249680"/>
              <a:ext cx="109728" cy="10972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3" name="Oval 32"/>
            <p:cNvSpPr/>
            <p:nvPr/>
          </p:nvSpPr>
          <p:spPr>
            <a:xfrm>
              <a:off x="2055876" y="1475232"/>
              <a:ext cx="109728" cy="10972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4" name="Oval 33"/>
            <p:cNvSpPr/>
            <p:nvPr/>
          </p:nvSpPr>
          <p:spPr>
            <a:xfrm>
              <a:off x="2272919" y="1475232"/>
              <a:ext cx="109728" cy="10972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5" name="Oval 34"/>
            <p:cNvSpPr/>
            <p:nvPr/>
          </p:nvSpPr>
          <p:spPr>
            <a:xfrm>
              <a:off x="2489962" y="1475232"/>
              <a:ext cx="109728" cy="10972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6" name="Oval 35"/>
            <p:cNvSpPr/>
            <p:nvPr/>
          </p:nvSpPr>
          <p:spPr>
            <a:xfrm>
              <a:off x="2055876" y="1700784"/>
              <a:ext cx="109728" cy="10972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7" name="Oval 36"/>
            <p:cNvSpPr/>
            <p:nvPr/>
          </p:nvSpPr>
          <p:spPr>
            <a:xfrm>
              <a:off x="2272919" y="1700784"/>
              <a:ext cx="109728" cy="10972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8" name="Oval 37"/>
            <p:cNvSpPr/>
            <p:nvPr/>
          </p:nvSpPr>
          <p:spPr>
            <a:xfrm>
              <a:off x="2055876" y="1926336"/>
              <a:ext cx="109728" cy="10972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94818" y="215983"/>
            <a:ext cx="977900" cy="1011936"/>
            <a:chOff x="2055876" y="1024128"/>
            <a:chExt cx="977900" cy="1011936"/>
          </a:xfrm>
        </p:grpSpPr>
        <p:sp>
          <p:nvSpPr>
            <p:cNvPr id="8" name="Oval 7"/>
            <p:cNvSpPr/>
            <p:nvPr/>
          </p:nvSpPr>
          <p:spPr>
            <a:xfrm>
              <a:off x="2055876" y="1024128"/>
              <a:ext cx="109728" cy="10972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Oval 8"/>
            <p:cNvSpPr/>
            <p:nvPr/>
          </p:nvSpPr>
          <p:spPr>
            <a:xfrm>
              <a:off x="2272919" y="1024128"/>
              <a:ext cx="109728" cy="10972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0" name="Oval 9"/>
            <p:cNvSpPr/>
            <p:nvPr/>
          </p:nvSpPr>
          <p:spPr>
            <a:xfrm>
              <a:off x="2489962" y="1024128"/>
              <a:ext cx="109728" cy="10972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1" name="Oval 10"/>
            <p:cNvSpPr/>
            <p:nvPr/>
          </p:nvSpPr>
          <p:spPr>
            <a:xfrm>
              <a:off x="2924048" y="1024128"/>
              <a:ext cx="109728" cy="10972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Oval 11"/>
            <p:cNvSpPr/>
            <p:nvPr/>
          </p:nvSpPr>
          <p:spPr>
            <a:xfrm>
              <a:off x="2707005" y="1024128"/>
              <a:ext cx="109728" cy="10972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Oval 12"/>
            <p:cNvSpPr/>
            <p:nvPr/>
          </p:nvSpPr>
          <p:spPr>
            <a:xfrm>
              <a:off x="2055876" y="1249680"/>
              <a:ext cx="109728" cy="10972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4" name="Oval 13"/>
            <p:cNvSpPr/>
            <p:nvPr/>
          </p:nvSpPr>
          <p:spPr>
            <a:xfrm>
              <a:off x="2272919" y="1249680"/>
              <a:ext cx="109728" cy="10972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5" name="Oval 14"/>
            <p:cNvSpPr/>
            <p:nvPr/>
          </p:nvSpPr>
          <p:spPr>
            <a:xfrm>
              <a:off x="2489962" y="1249680"/>
              <a:ext cx="109728" cy="10972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6" name="Oval 15"/>
            <p:cNvSpPr/>
            <p:nvPr/>
          </p:nvSpPr>
          <p:spPr>
            <a:xfrm>
              <a:off x="2707005" y="1249680"/>
              <a:ext cx="109728" cy="10972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Oval 16"/>
            <p:cNvSpPr/>
            <p:nvPr/>
          </p:nvSpPr>
          <p:spPr>
            <a:xfrm>
              <a:off x="2055876" y="1475232"/>
              <a:ext cx="109728" cy="10972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Oval 17"/>
            <p:cNvSpPr/>
            <p:nvPr/>
          </p:nvSpPr>
          <p:spPr>
            <a:xfrm>
              <a:off x="2272919" y="1475232"/>
              <a:ext cx="109728" cy="10972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9" name="Oval 18"/>
            <p:cNvSpPr/>
            <p:nvPr/>
          </p:nvSpPr>
          <p:spPr>
            <a:xfrm>
              <a:off x="2489962" y="1475232"/>
              <a:ext cx="109728" cy="10972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0" name="Oval 19"/>
            <p:cNvSpPr/>
            <p:nvPr/>
          </p:nvSpPr>
          <p:spPr>
            <a:xfrm>
              <a:off x="2055876" y="1700784"/>
              <a:ext cx="109728" cy="10972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Oval 20"/>
            <p:cNvSpPr/>
            <p:nvPr/>
          </p:nvSpPr>
          <p:spPr>
            <a:xfrm>
              <a:off x="2272919" y="1700784"/>
              <a:ext cx="109728" cy="10972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Oval 21"/>
            <p:cNvSpPr/>
            <p:nvPr/>
          </p:nvSpPr>
          <p:spPr>
            <a:xfrm>
              <a:off x="2055876" y="1926336"/>
              <a:ext cx="109728" cy="10972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pic>
        <p:nvPicPr>
          <p:cNvPr id="40" name="Picture Placeholder 39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" r="65"/>
          <a:stretch>
            <a:fillRect/>
          </a:stretch>
        </p:blipFill>
        <p:spPr/>
      </p:pic>
      <p:sp>
        <p:nvSpPr>
          <p:cNvPr id="41" name="Rectangle 40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9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3600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9" y="1955042"/>
            <a:ext cx="3048075" cy="3048075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521589" y="5018738"/>
            <a:ext cx="2993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400" b="1" dirty="0">
                <a:cs typeface="B Nazanin" panose="00000400000000000000" pitchFamily="2" charset="-78"/>
              </a:rPr>
              <a:t>سامانه آموزش مجازی دانه</a:t>
            </a:r>
            <a:endParaRPr lang="en-ID" sz="2400" b="1" dirty="0">
              <a:cs typeface="B Nazanin" panose="00000400000000000000" pitchFamily="2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5091F8-B774-427D-A43E-8249FA5BE29D}"/>
              </a:ext>
            </a:extLst>
          </p:cNvPr>
          <p:cNvSpPr txBox="1"/>
          <p:nvPr/>
        </p:nvSpPr>
        <p:spPr>
          <a:xfrm>
            <a:off x="249682" y="5459394"/>
            <a:ext cx="3485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dirty="0">
                <a:cs typeface="B Nazanin" panose="00000400000000000000" pitchFamily="2" charset="-78"/>
              </a:rPr>
              <a:t>ارائه خدمات آموزش مجازی به فعالین فرهنگی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412054-5ACB-46DD-8013-18B6B45998B4}"/>
              </a:ext>
            </a:extLst>
          </p:cNvPr>
          <p:cNvSpPr txBox="1"/>
          <p:nvPr/>
        </p:nvSpPr>
        <p:spPr>
          <a:xfrm>
            <a:off x="155276" y="142640"/>
            <a:ext cx="1074256" cy="408623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Daneh.ir</a:t>
            </a:r>
          </a:p>
        </p:txBody>
      </p:sp>
      <p:pic>
        <p:nvPicPr>
          <p:cNvPr id="6" name="01-2">
            <a:hlinkClick r:id="" action="ppaction://media"/>
            <a:extLst>
              <a:ext uri="{FF2B5EF4-FFF2-40B4-BE49-F238E27FC236}">
                <a16:creationId xmlns:a16="http://schemas.microsoft.com/office/drawing/2014/main" id="{AA759844-26EB-4D6D-80D4-795526D4C6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53368" y="142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7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9" grpId="0"/>
      <p:bldP spid="3" grpId="0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8D85EB4-32FE-448A-9B8A-1A57B781FC8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5000"/>
                </a:schemeClr>
              </a:gs>
              <a:gs pos="100000">
                <a:schemeClr val="bg1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59D2EFF-4B52-4278-ADD8-DA93893451EC}"/>
              </a:ext>
            </a:extLst>
          </p:cNvPr>
          <p:cNvSpPr/>
          <p:nvPr/>
        </p:nvSpPr>
        <p:spPr>
          <a:xfrm>
            <a:off x="11635596" y="6324446"/>
            <a:ext cx="350298" cy="350298"/>
          </a:xfrm>
          <a:prstGeom prst="ellipse">
            <a:avLst/>
          </a:prstGeom>
          <a:gradFill flip="none" rotWithShape="1">
            <a:gsLst>
              <a:gs pos="0">
                <a:srgbClr val="016D89"/>
              </a:gs>
              <a:gs pos="100000">
                <a:srgbClr val="0490B4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4">
            <a:extLst>
              <a:ext uri="{FF2B5EF4-FFF2-40B4-BE49-F238E27FC236}">
                <a16:creationId xmlns:a16="http://schemas.microsoft.com/office/drawing/2014/main" id="{D388DEEE-1B13-45BE-9DBB-B235668D4E1C}"/>
              </a:ext>
            </a:extLst>
          </p:cNvPr>
          <p:cNvSpPr txBox="1">
            <a:spLocks/>
          </p:cNvSpPr>
          <p:nvPr/>
        </p:nvSpPr>
        <p:spPr>
          <a:xfrm>
            <a:off x="5209855" y="1746859"/>
            <a:ext cx="6178378" cy="26314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r" rtl="1">
              <a:buClr>
                <a:srgbClr val="016D89"/>
              </a:buClr>
              <a:buFont typeface="+mj-lt"/>
              <a:buAutoNum type="arabicPeriod"/>
            </a:pPr>
            <a:r>
              <a:rPr lang="fa-IR" dirty="0">
                <a:solidFill>
                  <a:srgbClr val="0070C0"/>
                </a:solidFill>
                <a:latin typeface="IRANSans" panose="02040503050201020203" pitchFamily="18" charset="-78"/>
                <a:cs typeface="B Nazanin" panose="00000400000000000000" pitchFamily="2" charset="-78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ارائه خدمات برگزاری دوره آموزش مجازی</a:t>
            </a:r>
            <a:endParaRPr lang="fa-IR" dirty="0">
              <a:solidFill>
                <a:srgbClr val="0070C0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  <a:p>
            <a:pPr marL="457200" indent="-457200" algn="r" rtl="1">
              <a:buClr>
                <a:srgbClr val="016D89"/>
              </a:buClr>
              <a:buFont typeface="+mj-lt"/>
              <a:buAutoNum type="arabicPeriod"/>
            </a:pPr>
            <a:r>
              <a:rPr lang="fa-IR" dirty="0">
                <a:solidFill>
                  <a:srgbClr val="016D89"/>
                </a:solidFill>
                <a:latin typeface="IRANSans" panose="02040503050201020203" pitchFamily="18" charset="-78"/>
                <a:cs typeface="B Nazanin" panose="00000400000000000000" pitchFamily="2" charset="-78"/>
                <a:hlinkClick r:id="rId4" action="ppaction://hlinksldjump"/>
              </a:rPr>
              <a:t>ارائه صفحه اختصاصی آموزش مجازی</a:t>
            </a:r>
            <a:endParaRPr lang="fa-IR" dirty="0">
              <a:solidFill>
                <a:srgbClr val="016D89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  <a:p>
            <a:pPr marL="457200" indent="-457200" algn="r" rtl="1">
              <a:buClr>
                <a:srgbClr val="016D89"/>
              </a:buClr>
              <a:buFont typeface="+mj-lt"/>
              <a:buAutoNum type="arabicPeriod"/>
            </a:pPr>
            <a:r>
              <a:rPr lang="fa-IR" dirty="0">
                <a:solidFill>
                  <a:srgbClr val="016D89"/>
                </a:solidFill>
                <a:latin typeface="IRANSans" panose="02040503050201020203" pitchFamily="18" charset="-78"/>
                <a:cs typeface="B Nazanin" panose="00000400000000000000" pitchFamily="2" charset="-78"/>
                <a:hlinkClick r:id="rId5" action="ppaction://hlinksldjump"/>
              </a:rPr>
              <a:t>ارائه صفحه آموزش مجازی با دامنه مستقل</a:t>
            </a:r>
            <a:endParaRPr lang="fa-IR" dirty="0">
              <a:solidFill>
                <a:srgbClr val="016D89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  <a:p>
            <a:pPr marL="457200" indent="-457200" algn="r" rtl="1">
              <a:buClr>
                <a:srgbClr val="016D89"/>
              </a:buClr>
              <a:buFont typeface="+mj-lt"/>
              <a:buAutoNum type="arabicPeriod"/>
            </a:pPr>
            <a:r>
              <a:rPr lang="fa-IR" dirty="0">
                <a:solidFill>
                  <a:srgbClr val="016D89"/>
                </a:solidFill>
                <a:latin typeface="IRANSans" panose="02040503050201020203" pitchFamily="18" charset="-78"/>
                <a:cs typeface="B Nazanin" panose="00000400000000000000" pitchFamily="2" charset="-78"/>
                <a:hlinkClick r:id="rId6" action="ppaction://hlinksldjump"/>
              </a:rPr>
              <a:t>ارائه سامانه آموزش مجازی</a:t>
            </a:r>
            <a:endParaRPr lang="fa-IR" dirty="0">
              <a:solidFill>
                <a:srgbClr val="016D89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  <a:p>
            <a:pPr marL="457200" indent="-457200" algn="r" rtl="1">
              <a:buClr>
                <a:srgbClr val="016D89"/>
              </a:buClr>
              <a:buFont typeface="+mj-lt"/>
              <a:buAutoNum type="arabicPeriod"/>
            </a:pPr>
            <a:r>
              <a:rPr lang="fa-IR" u="sng" dirty="0">
                <a:solidFill>
                  <a:srgbClr val="016D89"/>
                </a:solidFill>
                <a:latin typeface="IRANSans" panose="02040503050201020203" pitchFamily="18" charset="-78"/>
                <a:cs typeface="B Nazanin" panose="00000400000000000000" pitchFamily="2" charset="-78"/>
                <a:hlinkClick r:id="rId7" action="ppaction://hlinksldjump"/>
              </a:rPr>
              <a:t>مشاوره فنی در حوزه آموزش مجازی</a:t>
            </a:r>
            <a:endParaRPr lang="fa-IR" u="sng" dirty="0">
              <a:solidFill>
                <a:srgbClr val="016D89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D42BD0-2908-4DF3-AF8A-4CFB3A3F8D3A}"/>
              </a:ext>
            </a:extLst>
          </p:cNvPr>
          <p:cNvSpPr txBox="1"/>
          <p:nvPr/>
        </p:nvSpPr>
        <p:spPr>
          <a:xfrm>
            <a:off x="11672632" y="6314929"/>
            <a:ext cx="276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9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4DD246C-F643-495D-9E13-259136D449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971" y="0"/>
            <a:ext cx="8966924" cy="1038154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53D802D7-860D-4243-9A15-9A5096A8885C}"/>
              </a:ext>
            </a:extLst>
          </p:cNvPr>
          <p:cNvSpPr txBox="1">
            <a:spLocks/>
          </p:cNvSpPr>
          <p:nvPr/>
        </p:nvSpPr>
        <p:spPr>
          <a:xfrm>
            <a:off x="5291591" y="343928"/>
            <a:ext cx="6096642" cy="350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fa-IR" sz="2800" dirty="0">
                <a:solidFill>
                  <a:schemeClr val="bg1">
                    <a:lumMod val="95000"/>
                  </a:schemeClr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خدمات اصلی پلتفرم آموزش مجازی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IRANSans(FaNum)" panose="02040503050201020203" pitchFamily="18" charset="-78"/>
                <a:cs typeface="B Nazanin" panose="00000400000000000000" pitchFamily="2" charset="-78"/>
              </a:rPr>
              <a:t>Daneh</a:t>
            </a:r>
            <a:endParaRPr lang="fa-IR" sz="2800" dirty="0">
              <a:solidFill>
                <a:schemeClr val="bg1">
                  <a:lumMod val="95000"/>
                </a:schemeClr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9D4B8C7-AFF1-401D-AB72-836EF6B9DE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18" y="57701"/>
            <a:ext cx="723347" cy="72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25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8D85EB4-32FE-448A-9B8A-1A57B781FC8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5000"/>
                </a:schemeClr>
              </a:gs>
              <a:gs pos="100000">
                <a:schemeClr val="bg1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59D2EFF-4B52-4278-ADD8-DA93893451EC}"/>
              </a:ext>
            </a:extLst>
          </p:cNvPr>
          <p:cNvSpPr/>
          <p:nvPr/>
        </p:nvSpPr>
        <p:spPr>
          <a:xfrm>
            <a:off x="11635596" y="6324446"/>
            <a:ext cx="350298" cy="350298"/>
          </a:xfrm>
          <a:prstGeom prst="ellipse">
            <a:avLst/>
          </a:prstGeom>
          <a:gradFill flip="none" rotWithShape="1">
            <a:gsLst>
              <a:gs pos="0">
                <a:srgbClr val="016D89"/>
              </a:gs>
              <a:gs pos="100000">
                <a:srgbClr val="0490B4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D42BD0-2908-4DF3-AF8A-4CFB3A3F8D3A}"/>
              </a:ext>
            </a:extLst>
          </p:cNvPr>
          <p:cNvSpPr txBox="1"/>
          <p:nvPr/>
        </p:nvSpPr>
        <p:spPr>
          <a:xfrm>
            <a:off x="11672632" y="6314929"/>
            <a:ext cx="276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9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4DD246C-F643-495D-9E13-259136D44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971" y="0"/>
            <a:ext cx="8966924" cy="1038154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53D802D7-860D-4243-9A15-9A5096A8885C}"/>
              </a:ext>
            </a:extLst>
          </p:cNvPr>
          <p:cNvSpPr txBox="1">
            <a:spLocks/>
          </p:cNvSpPr>
          <p:nvPr/>
        </p:nvSpPr>
        <p:spPr>
          <a:xfrm>
            <a:off x="5291591" y="343928"/>
            <a:ext cx="6096642" cy="350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fa-IR" sz="2800" dirty="0">
                <a:solidFill>
                  <a:schemeClr val="bg1">
                    <a:lumMod val="95000"/>
                  </a:schemeClr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خدمات اصلی پلتفرم آموزش مجازی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IRANSans(FaNum)" panose="02040503050201020203" pitchFamily="18" charset="-78"/>
                <a:cs typeface="B Nazanin" panose="00000400000000000000" pitchFamily="2" charset="-78"/>
              </a:rPr>
              <a:t>Daneh</a:t>
            </a:r>
            <a:endParaRPr lang="fa-IR" sz="2800" dirty="0">
              <a:solidFill>
                <a:schemeClr val="bg1">
                  <a:lumMod val="95000"/>
                </a:schemeClr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9D4B8C7-AFF1-401D-AB72-836EF6B9DE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18" y="57701"/>
            <a:ext cx="723347" cy="723347"/>
          </a:xfrm>
          <a:prstGeom prst="rect">
            <a:avLst/>
          </a:prstGeom>
        </p:spPr>
      </p:pic>
      <p:sp>
        <p:nvSpPr>
          <p:cNvPr id="9" name="Subtitle 4">
            <a:extLst>
              <a:ext uri="{FF2B5EF4-FFF2-40B4-BE49-F238E27FC236}">
                <a16:creationId xmlns:a16="http://schemas.microsoft.com/office/drawing/2014/main" id="{925C025C-A365-4B3C-A828-3033D5DF2947}"/>
              </a:ext>
            </a:extLst>
          </p:cNvPr>
          <p:cNvSpPr txBox="1">
            <a:spLocks/>
          </p:cNvSpPr>
          <p:nvPr/>
        </p:nvSpPr>
        <p:spPr>
          <a:xfrm>
            <a:off x="5209855" y="1746859"/>
            <a:ext cx="6178378" cy="26314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r" rtl="1">
              <a:buClr>
                <a:srgbClr val="016D89"/>
              </a:buClr>
              <a:buFont typeface="+mj-lt"/>
              <a:buAutoNum type="arabicPeriod"/>
            </a:pPr>
            <a:r>
              <a:rPr lang="fa-IR" dirty="0">
                <a:solidFill>
                  <a:srgbClr val="016D89"/>
                </a:solidFill>
                <a:latin typeface="IRANSans" panose="02040503050201020203" pitchFamily="18" charset="-78"/>
                <a:cs typeface="B Nazanin" panose="00000400000000000000" pitchFamily="2" charset="-78"/>
                <a:hlinkClick r:id="rId5" action="ppaction://hlinksldjump"/>
              </a:rPr>
              <a:t>ارائه خدمات برگزاری دوره آموزش مجازی</a:t>
            </a:r>
            <a:endParaRPr lang="fa-IR" dirty="0">
              <a:solidFill>
                <a:srgbClr val="016D89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  <a:p>
            <a:pPr marL="457200" indent="-457200" algn="r" rtl="1">
              <a:buClr>
                <a:srgbClr val="016D89"/>
              </a:buClr>
              <a:buFont typeface="+mj-lt"/>
              <a:buAutoNum type="arabicPeriod"/>
            </a:pPr>
            <a:r>
              <a:rPr lang="fa-IR" dirty="0">
                <a:solidFill>
                  <a:schemeClr val="bg2">
                    <a:lumMod val="75000"/>
                  </a:schemeClr>
                </a:solidFill>
                <a:latin typeface="IRANSans" panose="02040503050201020203" pitchFamily="18" charset="-78"/>
                <a:cs typeface="B Nazanin" panose="00000400000000000000" pitchFamily="2" charset="-78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ارائه صفحه اختصاصی آموزش مجازی</a:t>
            </a:r>
            <a:endParaRPr lang="fa-IR" dirty="0">
              <a:solidFill>
                <a:schemeClr val="bg2">
                  <a:lumMod val="75000"/>
                </a:schemeClr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  <a:p>
            <a:pPr marL="457200" indent="-457200" algn="r" rtl="1">
              <a:buClr>
                <a:srgbClr val="016D89"/>
              </a:buClr>
              <a:buFont typeface="+mj-lt"/>
              <a:buAutoNum type="arabicPeriod"/>
            </a:pPr>
            <a:r>
              <a:rPr lang="fa-IR" dirty="0">
                <a:solidFill>
                  <a:schemeClr val="bg2">
                    <a:lumMod val="75000"/>
                  </a:schemeClr>
                </a:solidFill>
                <a:latin typeface="IRANSans" panose="02040503050201020203" pitchFamily="18" charset="-78"/>
                <a:cs typeface="B Nazanin" panose="00000400000000000000" pitchFamily="2" charset="-78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ارائه صفحه آموزش مجازی با دامنه مستقل</a:t>
            </a:r>
            <a:endParaRPr lang="fa-IR" dirty="0">
              <a:solidFill>
                <a:schemeClr val="bg2">
                  <a:lumMod val="75000"/>
                </a:schemeClr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  <a:p>
            <a:pPr marL="457200" indent="-457200" algn="r" rtl="1">
              <a:buClr>
                <a:srgbClr val="016D89"/>
              </a:buClr>
              <a:buFont typeface="+mj-lt"/>
              <a:buAutoNum type="arabicPeriod"/>
            </a:pPr>
            <a:r>
              <a:rPr lang="fa-IR" dirty="0">
                <a:solidFill>
                  <a:schemeClr val="bg2">
                    <a:lumMod val="75000"/>
                  </a:schemeClr>
                </a:solidFill>
                <a:latin typeface="IRANSans" panose="02040503050201020203" pitchFamily="18" charset="-78"/>
                <a:cs typeface="B Nazanin" panose="00000400000000000000" pitchFamily="2" charset="-78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ارائه سامانه آموزش مجازی</a:t>
            </a:r>
            <a:endParaRPr lang="fa-IR" dirty="0">
              <a:solidFill>
                <a:schemeClr val="bg2">
                  <a:lumMod val="75000"/>
                </a:schemeClr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  <a:p>
            <a:pPr marL="457200" indent="-457200" algn="r" rtl="1">
              <a:buClr>
                <a:srgbClr val="016D89"/>
              </a:buClr>
              <a:buFont typeface="+mj-lt"/>
              <a:buAutoNum type="arabicPeriod"/>
            </a:pPr>
            <a:r>
              <a:rPr lang="fa-IR" u="sng" dirty="0">
                <a:solidFill>
                  <a:schemeClr val="bg2">
                    <a:lumMod val="75000"/>
                  </a:schemeClr>
                </a:solidFill>
                <a:latin typeface="IRANSans" panose="02040503050201020203" pitchFamily="18" charset="-78"/>
                <a:cs typeface="B Nazanin" panose="00000400000000000000" pitchFamily="2" charset="-78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مشاوره فنی در حوزه آموزش مجازی</a:t>
            </a:r>
            <a:endParaRPr lang="fa-IR" u="sng" dirty="0">
              <a:solidFill>
                <a:schemeClr val="bg2">
                  <a:lumMod val="75000"/>
                </a:schemeClr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4B5BBD-0DA9-46CD-941B-8CEFFA51DB8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18" y="955919"/>
            <a:ext cx="4704827" cy="579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95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8D85EB4-32FE-448A-9B8A-1A57B781FC8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5000"/>
                </a:schemeClr>
              </a:gs>
              <a:gs pos="100000">
                <a:schemeClr val="bg1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59D2EFF-4B52-4278-ADD8-DA93893451EC}"/>
              </a:ext>
            </a:extLst>
          </p:cNvPr>
          <p:cNvSpPr/>
          <p:nvPr/>
        </p:nvSpPr>
        <p:spPr>
          <a:xfrm>
            <a:off x="11635596" y="6324446"/>
            <a:ext cx="350298" cy="350298"/>
          </a:xfrm>
          <a:prstGeom prst="ellipse">
            <a:avLst/>
          </a:prstGeom>
          <a:gradFill flip="none" rotWithShape="1">
            <a:gsLst>
              <a:gs pos="0">
                <a:srgbClr val="016D89"/>
              </a:gs>
              <a:gs pos="100000">
                <a:srgbClr val="0490B4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D42BD0-2908-4DF3-AF8A-4CFB3A3F8D3A}"/>
              </a:ext>
            </a:extLst>
          </p:cNvPr>
          <p:cNvSpPr txBox="1"/>
          <p:nvPr/>
        </p:nvSpPr>
        <p:spPr>
          <a:xfrm>
            <a:off x="11672632" y="6314929"/>
            <a:ext cx="276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9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4DD246C-F643-495D-9E13-259136D44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971" y="0"/>
            <a:ext cx="8966924" cy="1038154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53D802D7-860D-4243-9A15-9A5096A8885C}"/>
              </a:ext>
            </a:extLst>
          </p:cNvPr>
          <p:cNvSpPr txBox="1">
            <a:spLocks/>
          </p:cNvSpPr>
          <p:nvPr/>
        </p:nvSpPr>
        <p:spPr>
          <a:xfrm>
            <a:off x="5291591" y="343928"/>
            <a:ext cx="6096642" cy="350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fa-IR" sz="2800" dirty="0">
                <a:solidFill>
                  <a:schemeClr val="bg1">
                    <a:lumMod val="95000"/>
                  </a:schemeClr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خدمات اصلی پلتفرم آموزش مجازی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IRANSans(FaNum)" panose="02040503050201020203" pitchFamily="18" charset="-78"/>
                <a:cs typeface="B Nazanin" panose="00000400000000000000" pitchFamily="2" charset="-78"/>
              </a:rPr>
              <a:t>Daneh</a:t>
            </a:r>
            <a:endParaRPr lang="fa-IR" sz="2800" dirty="0">
              <a:solidFill>
                <a:schemeClr val="bg1">
                  <a:lumMod val="95000"/>
                </a:schemeClr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9D4B8C7-AFF1-401D-AB72-836EF6B9DE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18" y="57701"/>
            <a:ext cx="723347" cy="723347"/>
          </a:xfrm>
          <a:prstGeom prst="rect">
            <a:avLst/>
          </a:prstGeom>
        </p:spPr>
      </p:pic>
      <p:sp>
        <p:nvSpPr>
          <p:cNvPr id="9" name="Subtitle 4">
            <a:extLst>
              <a:ext uri="{FF2B5EF4-FFF2-40B4-BE49-F238E27FC236}">
                <a16:creationId xmlns:a16="http://schemas.microsoft.com/office/drawing/2014/main" id="{FE8D7A69-40AD-498A-9C55-65C958FDC897}"/>
              </a:ext>
            </a:extLst>
          </p:cNvPr>
          <p:cNvSpPr txBox="1">
            <a:spLocks/>
          </p:cNvSpPr>
          <p:nvPr/>
        </p:nvSpPr>
        <p:spPr>
          <a:xfrm>
            <a:off x="5209855" y="1746859"/>
            <a:ext cx="6178378" cy="26314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r" rtl="1">
              <a:buClr>
                <a:srgbClr val="016D89"/>
              </a:buClr>
              <a:buFont typeface="+mj-lt"/>
              <a:buAutoNum type="arabicPeriod"/>
            </a:pPr>
            <a:r>
              <a:rPr lang="fa-IR" dirty="0">
                <a:solidFill>
                  <a:schemeClr val="bg2">
                    <a:lumMod val="75000"/>
                  </a:schemeClr>
                </a:solidFill>
                <a:latin typeface="IRANSans" panose="02040503050201020203" pitchFamily="18" charset="-78"/>
                <a:cs typeface="B Nazanin" panose="00000400000000000000" pitchFamily="2" charset="-78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ارائه خدمات برگزاری دوره آموزش مجازی</a:t>
            </a:r>
            <a:endParaRPr lang="fa-IR" dirty="0">
              <a:solidFill>
                <a:schemeClr val="bg2">
                  <a:lumMod val="75000"/>
                </a:schemeClr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  <a:p>
            <a:pPr marL="457200" indent="-457200" algn="r" rtl="1">
              <a:buClr>
                <a:srgbClr val="016D89"/>
              </a:buClr>
              <a:buFont typeface="+mj-lt"/>
              <a:buAutoNum type="arabicPeriod"/>
            </a:pPr>
            <a:r>
              <a:rPr lang="fa-IR" dirty="0">
                <a:solidFill>
                  <a:srgbClr val="0070C0"/>
                </a:solidFill>
                <a:latin typeface="IRANSans" panose="02040503050201020203" pitchFamily="18" charset="-78"/>
                <a:cs typeface="B Nazanin" panose="00000400000000000000" pitchFamily="2" charset="-78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ارائه صفحه اختصاصی آموزش مجازی</a:t>
            </a:r>
            <a:endParaRPr lang="fa-IR" dirty="0">
              <a:solidFill>
                <a:srgbClr val="0070C0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  <a:p>
            <a:pPr marL="457200" indent="-457200" algn="r" rtl="1">
              <a:buClr>
                <a:srgbClr val="016D89"/>
              </a:buClr>
              <a:buFont typeface="+mj-lt"/>
              <a:buAutoNum type="arabicPeriod"/>
            </a:pPr>
            <a:r>
              <a:rPr lang="fa-IR" dirty="0">
                <a:solidFill>
                  <a:schemeClr val="bg2">
                    <a:lumMod val="75000"/>
                  </a:schemeClr>
                </a:solidFill>
                <a:latin typeface="IRANSans" panose="02040503050201020203" pitchFamily="18" charset="-78"/>
                <a:cs typeface="B Nazanin" panose="00000400000000000000" pitchFamily="2" charset="-78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ارائه صفحه آموزش مجازی با دامنه مستقل</a:t>
            </a:r>
            <a:endParaRPr lang="fa-IR" dirty="0">
              <a:solidFill>
                <a:schemeClr val="bg2">
                  <a:lumMod val="75000"/>
                </a:schemeClr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  <a:p>
            <a:pPr marL="457200" indent="-457200" algn="r" rtl="1">
              <a:buClr>
                <a:srgbClr val="016D89"/>
              </a:buClr>
              <a:buFont typeface="+mj-lt"/>
              <a:buAutoNum type="arabicPeriod"/>
            </a:pPr>
            <a:r>
              <a:rPr lang="fa-IR" dirty="0">
                <a:solidFill>
                  <a:schemeClr val="bg2">
                    <a:lumMod val="75000"/>
                  </a:schemeClr>
                </a:solidFill>
                <a:latin typeface="IRANSans" panose="02040503050201020203" pitchFamily="18" charset="-78"/>
                <a:cs typeface="B Nazanin" panose="00000400000000000000" pitchFamily="2" charset="-78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ارائه سامانه آموزش مجازی</a:t>
            </a:r>
            <a:endParaRPr lang="fa-IR" dirty="0">
              <a:solidFill>
                <a:schemeClr val="bg2">
                  <a:lumMod val="75000"/>
                </a:schemeClr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  <a:p>
            <a:pPr marL="457200" indent="-457200" algn="r" rtl="1">
              <a:buClr>
                <a:srgbClr val="016D89"/>
              </a:buClr>
              <a:buFont typeface="+mj-lt"/>
              <a:buAutoNum type="arabicPeriod"/>
            </a:pPr>
            <a:r>
              <a:rPr lang="fa-IR" u="sng" dirty="0">
                <a:solidFill>
                  <a:schemeClr val="bg2">
                    <a:lumMod val="75000"/>
                  </a:schemeClr>
                </a:solidFill>
                <a:latin typeface="IRANSans" panose="02040503050201020203" pitchFamily="18" charset="-78"/>
                <a:cs typeface="B Nazanin" panose="00000400000000000000" pitchFamily="2" charset="-78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مشاوره فنی در حوزه آموزش مجازی</a:t>
            </a:r>
            <a:endParaRPr lang="fa-IR" u="sng" dirty="0">
              <a:solidFill>
                <a:schemeClr val="bg2">
                  <a:lumMod val="75000"/>
                </a:schemeClr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FB3ADA-8E46-4A36-94C0-45B83BBD0A8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18" y="1332232"/>
            <a:ext cx="5989612" cy="521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6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8D85EB4-32FE-448A-9B8A-1A57B781FC8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5000"/>
                </a:schemeClr>
              </a:gs>
              <a:gs pos="100000">
                <a:schemeClr val="bg1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59D2EFF-4B52-4278-ADD8-DA93893451EC}"/>
              </a:ext>
            </a:extLst>
          </p:cNvPr>
          <p:cNvSpPr/>
          <p:nvPr/>
        </p:nvSpPr>
        <p:spPr>
          <a:xfrm>
            <a:off x="11635596" y="6324446"/>
            <a:ext cx="350298" cy="350298"/>
          </a:xfrm>
          <a:prstGeom prst="ellipse">
            <a:avLst/>
          </a:prstGeom>
          <a:gradFill flip="none" rotWithShape="1">
            <a:gsLst>
              <a:gs pos="0">
                <a:srgbClr val="016D89"/>
              </a:gs>
              <a:gs pos="100000">
                <a:srgbClr val="0490B4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D42BD0-2908-4DF3-AF8A-4CFB3A3F8D3A}"/>
              </a:ext>
            </a:extLst>
          </p:cNvPr>
          <p:cNvSpPr txBox="1"/>
          <p:nvPr/>
        </p:nvSpPr>
        <p:spPr>
          <a:xfrm>
            <a:off x="11672632" y="6314929"/>
            <a:ext cx="276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9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4DD246C-F643-495D-9E13-259136D44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971" y="0"/>
            <a:ext cx="8966924" cy="1038154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53D802D7-860D-4243-9A15-9A5096A8885C}"/>
              </a:ext>
            </a:extLst>
          </p:cNvPr>
          <p:cNvSpPr txBox="1">
            <a:spLocks/>
          </p:cNvSpPr>
          <p:nvPr/>
        </p:nvSpPr>
        <p:spPr>
          <a:xfrm>
            <a:off x="5291591" y="343928"/>
            <a:ext cx="6096642" cy="350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fa-IR" sz="2800" dirty="0">
                <a:solidFill>
                  <a:schemeClr val="bg1">
                    <a:lumMod val="95000"/>
                  </a:schemeClr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خدمات اصلی پلتفرم آموزش مجازی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IRANSans(FaNum)" panose="02040503050201020203" pitchFamily="18" charset="-78"/>
                <a:cs typeface="B Nazanin" panose="00000400000000000000" pitchFamily="2" charset="-78"/>
              </a:rPr>
              <a:t>Daneh</a:t>
            </a:r>
            <a:endParaRPr lang="fa-IR" sz="2800" dirty="0">
              <a:solidFill>
                <a:schemeClr val="bg1">
                  <a:lumMod val="95000"/>
                </a:schemeClr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9D4B8C7-AFF1-401D-AB72-836EF6B9DE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18" y="57701"/>
            <a:ext cx="723347" cy="723347"/>
          </a:xfrm>
          <a:prstGeom prst="rect">
            <a:avLst/>
          </a:prstGeom>
        </p:spPr>
      </p:pic>
      <p:sp>
        <p:nvSpPr>
          <p:cNvPr id="9" name="Subtitle 4">
            <a:extLst>
              <a:ext uri="{FF2B5EF4-FFF2-40B4-BE49-F238E27FC236}">
                <a16:creationId xmlns:a16="http://schemas.microsoft.com/office/drawing/2014/main" id="{AD3274B5-AF2C-4999-B609-19ECFDF3BA04}"/>
              </a:ext>
            </a:extLst>
          </p:cNvPr>
          <p:cNvSpPr txBox="1">
            <a:spLocks/>
          </p:cNvSpPr>
          <p:nvPr/>
        </p:nvSpPr>
        <p:spPr>
          <a:xfrm>
            <a:off x="5209855" y="1746859"/>
            <a:ext cx="6178378" cy="26314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r" rtl="1">
              <a:buClr>
                <a:srgbClr val="016D89"/>
              </a:buClr>
              <a:buFont typeface="+mj-lt"/>
              <a:buAutoNum type="arabicPeriod"/>
            </a:pPr>
            <a:r>
              <a:rPr lang="fa-IR" dirty="0">
                <a:solidFill>
                  <a:schemeClr val="bg2">
                    <a:lumMod val="75000"/>
                  </a:schemeClr>
                </a:solidFill>
                <a:latin typeface="IRANSans" panose="02040503050201020203" pitchFamily="18" charset="-78"/>
                <a:cs typeface="B Nazanin" panose="00000400000000000000" pitchFamily="2" charset="-78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ارائه خدمات برگزاری دوره آموزش مجازی</a:t>
            </a:r>
            <a:endParaRPr lang="fa-IR" dirty="0">
              <a:solidFill>
                <a:schemeClr val="bg2">
                  <a:lumMod val="75000"/>
                </a:schemeClr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  <a:p>
            <a:pPr marL="457200" indent="-457200" algn="r" rtl="1">
              <a:buClr>
                <a:srgbClr val="016D89"/>
              </a:buClr>
              <a:buFont typeface="+mj-lt"/>
              <a:buAutoNum type="arabicPeriod"/>
            </a:pPr>
            <a:r>
              <a:rPr lang="fa-IR" dirty="0">
                <a:solidFill>
                  <a:schemeClr val="bg2">
                    <a:lumMod val="75000"/>
                  </a:schemeClr>
                </a:solidFill>
                <a:latin typeface="IRANSans" panose="02040503050201020203" pitchFamily="18" charset="-78"/>
                <a:cs typeface="B Nazanin" panose="00000400000000000000" pitchFamily="2" charset="-78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ارائه صفحه اختصاصی آموزش مجازی</a:t>
            </a:r>
            <a:endParaRPr lang="fa-IR" dirty="0">
              <a:solidFill>
                <a:schemeClr val="bg2">
                  <a:lumMod val="75000"/>
                </a:schemeClr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  <a:p>
            <a:pPr marL="457200" indent="-457200" algn="r" rtl="1">
              <a:buClr>
                <a:srgbClr val="016D89"/>
              </a:buClr>
              <a:buFont typeface="+mj-lt"/>
              <a:buAutoNum type="arabicPeriod"/>
            </a:pPr>
            <a:r>
              <a:rPr lang="fa-IR" dirty="0">
                <a:solidFill>
                  <a:srgbClr val="016D89"/>
                </a:solidFill>
                <a:latin typeface="IRANSans" panose="02040503050201020203" pitchFamily="18" charset="-78"/>
                <a:cs typeface="B Nazanin" panose="00000400000000000000" pitchFamily="2" charset="-78"/>
                <a:hlinkClick r:id="rId7" action="ppaction://hlinksldjump"/>
              </a:rPr>
              <a:t>ارائه صفحه آموزش مجازی با دامنه مستقل</a:t>
            </a:r>
            <a:endParaRPr lang="fa-IR" dirty="0">
              <a:solidFill>
                <a:srgbClr val="016D89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  <a:p>
            <a:pPr marL="457200" indent="-457200" algn="r" rtl="1">
              <a:buClr>
                <a:srgbClr val="016D89"/>
              </a:buClr>
              <a:buFont typeface="+mj-lt"/>
              <a:buAutoNum type="arabicPeriod"/>
            </a:pPr>
            <a:r>
              <a:rPr lang="fa-IR" dirty="0">
                <a:solidFill>
                  <a:schemeClr val="bg2">
                    <a:lumMod val="75000"/>
                  </a:schemeClr>
                </a:solidFill>
                <a:latin typeface="IRANSans" panose="02040503050201020203" pitchFamily="18" charset="-78"/>
                <a:cs typeface="B Nazanin" panose="00000400000000000000" pitchFamily="2" charset="-78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ارائه سامانه آموزش مجازی</a:t>
            </a:r>
            <a:endParaRPr lang="fa-IR" dirty="0">
              <a:solidFill>
                <a:schemeClr val="bg2">
                  <a:lumMod val="75000"/>
                </a:schemeClr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  <a:p>
            <a:pPr marL="457200" indent="-457200" algn="r" rtl="1">
              <a:buClr>
                <a:srgbClr val="016D89"/>
              </a:buClr>
              <a:buFont typeface="+mj-lt"/>
              <a:buAutoNum type="arabicPeriod"/>
            </a:pPr>
            <a:r>
              <a:rPr lang="fa-IR" u="sng" dirty="0">
                <a:solidFill>
                  <a:schemeClr val="bg2">
                    <a:lumMod val="75000"/>
                  </a:schemeClr>
                </a:solidFill>
                <a:latin typeface="IRANSans" panose="02040503050201020203" pitchFamily="18" charset="-78"/>
                <a:cs typeface="B Nazanin" panose="00000400000000000000" pitchFamily="2" charset="-78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مشاوره فنی در حوزه آموزش مجازی</a:t>
            </a:r>
            <a:endParaRPr lang="fa-IR" u="sng" dirty="0">
              <a:solidFill>
                <a:schemeClr val="bg2">
                  <a:lumMod val="75000"/>
                </a:schemeClr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19346F-F9CE-409C-8254-080E74ECC58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18" y="1276018"/>
            <a:ext cx="5989903" cy="534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7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8D85EB4-32FE-448A-9B8A-1A57B781FC8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5000"/>
                </a:schemeClr>
              </a:gs>
              <a:gs pos="100000">
                <a:schemeClr val="bg1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59D2EFF-4B52-4278-ADD8-DA93893451EC}"/>
              </a:ext>
            </a:extLst>
          </p:cNvPr>
          <p:cNvSpPr/>
          <p:nvPr/>
        </p:nvSpPr>
        <p:spPr>
          <a:xfrm>
            <a:off x="11635596" y="6324446"/>
            <a:ext cx="350298" cy="350298"/>
          </a:xfrm>
          <a:prstGeom prst="ellipse">
            <a:avLst/>
          </a:prstGeom>
          <a:gradFill flip="none" rotWithShape="1">
            <a:gsLst>
              <a:gs pos="0">
                <a:srgbClr val="016D89"/>
              </a:gs>
              <a:gs pos="100000">
                <a:srgbClr val="0490B4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D42BD0-2908-4DF3-AF8A-4CFB3A3F8D3A}"/>
              </a:ext>
            </a:extLst>
          </p:cNvPr>
          <p:cNvSpPr txBox="1"/>
          <p:nvPr/>
        </p:nvSpPr>
        <p:spPr>
          <a:xfrm>
            <a:off x="11672632" y="6314929"/>
            <a:ext cx="276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9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4DD246C-F643-495D-9E13-259136D44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971" y="0"/>
            <a:ext cx="8966924" cy="1038154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53D802D7-860D-4243-9A15-9A5096A8885C}"/>
              </a:ext>
            </a:extLst>
          </p:cNvPr>
          <p:cNvSpPr txBox="1">
            <a:spLocks/>
          </p:cNvSpPr>
          <p:nvPr/>
        </p:nvSpPr>
        <p:spPr>
          <a:xfrm>
            <a:off x="5291591" y="343928"/>
            <a:ext cx="6096642" cy="350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fa-IR" sz="2800" dirty="0">
                <a:solidFill>
                  <a:schemeClr val="bg1">
                    <a:lumMod val="95000"/>
                  </a:schemeClr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خدمات اصلی پلتفرم آموزش مجازی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IRANSans(FaNum)" panose="02040503050201020203" pitchFamily="18" charset="-78"/>
                <a:cs typeface="B Nazanin" panose="00000400000000000000" pitchFamily="2" charset="-78"/>
              </a:rPr>
              <a:t>Daneh</a:t>
            </a:r>
            <a:endParaRPr lang="fa-IR" sz="2800" dirty="0">
              <a:solidFill>
                <a:schemeClr val="bg1">
                  <a:lumMod val="95000"/>
                </a:schemeClr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9D4B8C7-AFF1-401D-AB72-836EF6B9DE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18" y="57701"/>
            <a:ext cx="723347" cy="723347"/>
          </a:xfrm>
          <a:prstGeom prst="rect">
            <a:avLst/>
          </a:prstGeom>
        </p:spPr>
      </p:pic>
      <p:sp>
        <p:nvSpPr>
          <p:cNvPr id="9" name="Subtitle 4">
            <a:extLst>
              <a:ext uri="{FF2B5EF4-FFF2-40B4-BE49-F238E27FC236}">
                <a16:creationId xmlns:a16="http://schemas.microsoft.com/office/drawing/2014/main" id="{072AAE96-6BC2-4B25-A931-B87E0CA2F3B4}"/>
              </a:ext>
            </a:extLst>
          </p:cNvPr>
          <p:cNvSpPr txBox="1">
            <a:spLocks/>
          </p:cNvSpPr>
          <p:nvPr/>
        </p:nvSpPr>
        <p:spPr>
          <a:xfrm>
            <a:off x="5209855" y="1746859"/>
            <a:ext cx="6178378" cy="26314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r" rtl="1">
              <a:buClr>
                <a:srgbClr val="016D89"/>
              </a:buClr>
              <a:buFont typeface="+mj-lt"/>
              <a:buAutoNum type="arabicPeriod"/>
            </a:pPr>
            <a:r>
              <a:rPr lang="fa-IR" dirty="0">
                <a:solidFill>
                  <a:schemeClr val="bg2">
                    <a:lumMod val="75000"/>
                  </a:schemeClr>
                </a:solidFill>
                <a:latin typeface="IRANSans" panose="02040503050201020203" pitchFamily="18" charset="-78"/>
                <a:cs typeface="B Nazanin" panose="00000400000000000000" pitchFamily="2" charset="-78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ارائه خدمات برگزاری دوره آموزش مجازی</a:t>
            </a:r>
            <a:endParaRPr lang="fa-IR" dirty="0">
              <a:solidFill>
                <a:schemeClr val="bg2">
                  <a:lumMod val="75000"/>
                </a:schemeClr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  <a:p>
            <a:pPr marL="457200" indent="-457200" algn="r" rtl="1">
              <a:buClr>
                <a:srgbClr val="016D89"/>
              </a:buClr>
              <a:buFont typeface="+mj-lt"/>
              <a:buAutoNum type="arabicPeriod"/>
            </a:pPr>
            <a:r>
              <a:rPr lang="fa-IR" dirty="0">
                <a:solidFill>
                  <a:schemeClr val="bg2">
                    <a:lumMod val="75000"/>
                  </a:schemeClr>
                </a:solidFill>
                <a:latin typeface="IRANSans" panose="02040503050201020203" pitchFamily="18" charset="-78"/>
                <a:cs typeface="B Nazanin" panose="00000400000000000000" pitchFamily="2" charset="-78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ارائه صفحه اختصاصی آموزش مجازی</a:t>
            </a:r>
            <a:endParaRPr lang="fa-IR" dirty="0">
              <a:solidFill>
                <a:schemeClr val="bg2">
                  <a:lumMod val="75000"/>
                </a:schemeClr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  <a:p>
            <a:pPr marL="457200" indent="-457200" algn="r" rtl="1">
              <a:buClr>
                <a:srgbClr val="016D89"/>
              </a:buClr>
              <a:buFont typeface="+mj-lt"/>
              <a:buAutoNum type="arabicPeriod"/>
            </a:pPr>
            <a:r>
              <a:rPr lang="fa-IR" dirty="0">
                <a:solidFill>
                  <a:schemeClr val="bg2">
                    <a:lumMod val="75000"/>
                  </a:schemeClr>
                </a:solidFill>
                <a:latin typeface="IRANSans" panose="02040503050201020203" pitchFamily="18" charset="-78"/>
                <a:cs typeface="B Nazanin" panose="00000400000000000000" pitchFamily="2" charset="-78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ارائه صفحه آموزش مجازی با دامنه مستقل</a:t>
            </a:r>
            <a:endParaRPr lang="fa-IR" dirty="0">
              <a:solidFill>
                <a:schemeClr val="bg2">
                  <a:lumMod val="75000"/>
                </a:schemeClr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  <a:p>
            <a:pPr marL="457200" indent="-457200" algn="r" rtl="1">
              <a:buClr>
                <a:srgbClr val="016D89"/>
              </a:buClr>
              <a:buFont typeface="+mj-lt"/>
              <a:buAutoNum type="arabicPeriod"/>
            </a:pPr>
            <a:r>
              <a:rPr lang="fa-IR" dirty="0">
                <a:solidFill>
                  <a:srgbClr val="016D89"/>
                </a:solidFill>
                <a:latin typeface="IRANSans" panose="02040503050201020203" pitchFamily="18" charset="-78"/>
                <a:cs typeface="B Nazanin" panose="00000400000000000000" pitchFamily="2" charset="-78"/>
                <a:hlinkClick r:id="rId8" action="ppaction://hlinksldjump"/>
              </a:rPr>
              <a:t>ارائه سامانه آموزش مجازی</a:t>
            </a:r>
            <a:endParaRPr lang="fa-IR" dirty="0">
              <a:solidFill>
                <a:srgbClr val="016D89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  <a:p>
            <a:pPr marL="457200" indent="-457200" algn="r" rtl="1">
              <a:buClr>
                <a:srgbClr val="016D89"/>
              </a:buClr>
              <a:buFont typeface="+mj-lt"/>
              <a:buAutoNum type="arabicPeriod"/>
            </a:pPr>
            <a:r>
              <a:rPr lang="fa-IR" u="sng" dirty="0">
                <a:solidFill>
                  <a:schemeClr val="bg2">
                    <a:lumMod val="75000"/>
                  </a:schemeClr>
                </a:solidFill>
                <a:latin typeface="IRANSans" panose="02040503050201020203" pitchFamily="18" charset="-78"/>
                <a:cs typeface="B Nazanin" panose="00000400000000000000" pitchFamily="2" charset="-78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مشاوره فنی در حوزه آموزش مجازی</a:t>
            </a:r>
            <a:endParaRPr lang="fa-IR" u="sng" dirty="0">
              <a:solidFill>
                <a:schemeClr val="bg2">
                  <a:lumMod val="75000"/>
                </a:schemeClr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9E49EB-0183-4A61-BD7D-24AE7B1BE1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65" y="1038154"/>
            <a:ext cx="3646851" cy="555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17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8D85EB4-32FE-448A-9B8A-1A57B781FC8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5000"/>
                </a:schemeClr>
              </a:gs>
              <a:gs pos="100000">
                <a:schemeClr val="bg1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59D2EFF-4B52-4278-ADD8-DA93893451EC}"/>
              </a:ext>
            </a:extLst>
          </p:cNvPr>
          <p:cNvSpPr/>
          <p:nvPr/>
        </p:nvSpPr>
        <p:spPr>
          <a:xfrm>
            <a:off x="11635596" y="6324446"/>
            <a:ext cx="350298" cy="350298"/>
          </a:xfrm>
          <a:prstGeom prst="ellipse">
            <a:avLst/>
          </a:prstGeom>
          <a:gradFill flip="none" rotWithShape="1">
            <a:gsLst>
              <a:gs pos="0">
                <a:srgbClr val="016D89"/>
              </a:gs>
              <a:gs pos="100000">
                <a:srgbClr val="0490B4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D42BD0-2908-4DF3-AF8A-4CFB3A3F8D3A}"/>
              </a:ext>
            </a:extLst>
          </p:cNvPr>
          <p:cNvSpPr txBox="1"/>
          <p:nvPr/>
        </p:nvSpPr>
        <p:spPr>
          <a:xfrm>
            <a:off x="11672632" y="6314929"/>
            <a:ext cx="276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9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4DD246C-F643-495D-9E13-259136D44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971" y="0"/>
            <a:ext cx="8966924" cy="1038154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53D802D7-860D-4243-9A15-9A5096A8885C}"/>
              </a:ext>
            </a:extLst>
          </p:cNvPr>
          <p:cNvSpPr txBox="1">
            <a:spLocks/>
          </p:cNvSpPr>
          <p:nvPr/>
        </p:nvSpPr>
        <p:spPr>
          <a:xfrm>
            <a:off x="5291591" y="343928"/>
            <a:ext cx="6096642" cy="350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fa-IR" sz="2800" dirty="0">
                <a:solidFill>
                  <a:schemeClr val="bg1">
                    <a:lumMod val="95000"/>
                  </a:schemeClr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خدمات اصلی پلتفرم آموزش مجازی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  <a:latin typeface="IRANSans(FaNum)" panose="02040503050201020203" pitchFamily="18" charset="-78"/>
                <a:cs typeface="B Nazanin" panose="00000400000000000000" pitchFamily="2" charset="-78"/>
              </a:rPr>
              <a:t>Daneh</a:t>
            </a:r>
            <a:endParaRPr lang="fa-IR" sz="2800" dirty="0">
              <a:solidFill>
                <a:schemeClr val="bg1">
                  <a:lumMod val="95000"/>
                </a:schemeClr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9D4B8C7-AFF1-401D-AB72-836EF6B9DE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18" y="57701"/>
            <a:ext cx="723347" cy="7233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F24ED8-3AF7-4708-94A4-F8CD28F408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91" y="3674615"/>
            <a:ext cx="5649657" cy="28248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5000"/>
                </a:schemeClr>
              </a:gs>
              <a:gs pos="100000">
                <a:schemeClr val="bg1"/>
              </a:gs>
            </a:gsLst>
            <a:lin ang="5400000" scaled="1"/>
          </a:gradFill>
          <a:effectLst>
            <a:glow>
              <a:schemeClr val="accent1">
                <a:alpha val="40000"/>
              </a:schemeClr>
            </a:glow>
            <a:reflection endPos="65000" dist="50800" dir="5400000" sy="-100000" algn="bl" rotWithShape="0"/>
            <a:softEdge rad="292100"/>
          </a:effectLst>
        </p:spPr>
      </p:pic>
      <p:sp>
        <p:nvSpPr>
          <p:cNvPr id="9" name="Subtitle 4">
            <a:extLst>
              <a:ext uri="{FF2B5EF4-FFF2-40B4-BE49-F238E27FC236}">
                <a16:creationId xmlns:a16="http://schemas.microsoft.com/office/drawing/2014/main" id="{CD9425D0-58D7-4AA1-AD21-159A38955C24}"/>
              </a:ext>
            </a:extLst>
          </p:cNvPr>
          <p:cNvSpPr txBox="1">
            <a:spLocks/>
          </p:cNvSpPr>
          <p:nvPr/>
        </p:nvSpPr>
        <p:spPr>
          <a:xfrm>
            <a:off x="5209855" y="1746859"/>
            <a:ext cx="6178378" cy="26314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r" rtl="1">
              <a:buClr>
                <a:srgbClr val="016D89"/>
              </a:buClr>
              <a:buFont typeface="+mj-lt"/>
              <a:buAutoNum type="arabicPeriod"/>
            </a:pPr>
            <a:r>
              <a:rPr lang="fa-IR" dirty="0">
                <a:solidFill>
                  <a:schemeClr val="bg2">
                    <a:lumMod val="75000"/>
                  </a:schemeClr>
                </a:solidFill>
                <a:latin typeface="IRANSans" panose="02040503050201020203" pitchFamily="18" charset="-78"/>
                <a:cs typeface="B Nazanin" panose="00000400000000000000" pitchFamily="2" charset="-78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ارائه خدمات برگزاری دوره آموزش مجازی</a:t>
            </a:r>
            <a:endParaRPr lang="fa-IR" dirty="0">
              <a:solidFill>
                <a:schemeClr val="bg2">
                  <a:lumMod val="75000"/>
                </a:schemeClr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  <a:p>
            <a:pPr marL="457200" indent="-457200" algn="r" rtl="1">
              <a:buClr>
                <a:srgbClr val="016D89"/>
              </a:buClr>
              <a:buFont typeface="+mj-lt"/>
              <a:buAutoNum type="arabicPeriod"/>
            </a:pPr>
            <a:r>
              <a:rPr lang="fa-IR" dirty="0">
                <a:solidFill>
                  <a:schemeClr val="bg2">
                    <a:lumMod val="75000"/>
                  </a:schemeClr>
                </a:solidFill>
                <a:latin typeface="IRANSans" panose="02040503050201020203" pitchFamily="18" charset="-78"/>
                <a:cs typeface="B Nazanin" panose="00000400000000000000" pitchFamily="2" charset="-78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ارائه صفحه اختصاصی آموزش مجازی</a:t>
            </a:r>
            <a:endParaRPr lang="fa-IR" dirty="0">
              <a:solidFill>
                <a:schemeClr val="bg2">
                  <a:lumMod val="75000"/>
                </a:schemeClr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  <a:p>
            <a:pPr marL="457200" indent="-457200" algn="r" rtl="1">
              <a:buClr>
                <a:srgbClr val="016D89"/>
              </a:buClr>
              <a:buFont typeface="+mj-lt"/>
              <a:buAutoNum type="arabicPeriod"/>
            </a:pPr>
            <a:r>
              <a:rPr lang="fa-IR" dirty="0">
                <a:solidFill>
                  <a:schemeClr val="bg2">
                    <a:lumMod val="75000"/>
                  </a:schemeClr>
                </a:solidFill>
                <a:latin typeface="IRANSans" panose="02040503050201020203" pitchFamily="18" charset="-78"/>
                <a:cs typeface="B Nazanin" panose="00000400000000000000" pitchFamily="2" charset="-78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ارائه صفحه آموزش مجازی با دامنه مستقل</a:t>
            </a:r>
            <a:endParaRPr lang="fa-IR" dirty="0">
              <a:solidFill>
                <a:schemeClr val="bg2">
                  <a:lumMod val="75000"/>
                </a:schemeClr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  <a:p>
            <a:pPr marL="457200" indent="-457200" algn="r" rtl="1">
              <a:buClr>
                <a:srgbClr val="016D89"/>
              </a:buClr>
              <a:buFont typeface="+mj-lt"/>
              <a:buAutoNum type="arabicPeriod"/>
            </a:pPr>
            <a:r>
              <a:rPr lang="fa-IR" dirty="0">
                <a:solidFill>
                  <a:schemeClr val="bg2">
                    <a:lumMod val="75000"/>
                  </a:schemeClr>
                </a:solidFill>
                <a:latin typeface="IRANSans" panose="02040503050201020203" pitchFamily="18" charset="-78"/>
                <a:cs typeface="B Nazanin" panose="00000400000000000000" pitchFamily="2" charset="-78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ارائه سامانه آموزش مجازی</a:t>
            </a:r>
            <a:endParaRPr lang="fa-IR" dirty="0">
              <a:solidFill>
                <a:schemeClr val="bg2">
                  <a:lumMod val="75000"/>
                </a:schemeClr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  <a:p>
            <a:pPr marL="457200" indent="-457200" algn="r" rtl="1">
              <a:buClr>
                <a:srgbClr val="016D89"/>
              </a:buClr>
              <a:buFont typeface="+mj-lt"/>
              <a:buAutoNum type="arabicPeriod"/>
            </a:pPr>
            <a:r>
              <a:rPr lang="fa-IR" u="sng" dirty="0">
                <a:solidFill>
                  <a:srgbClr val="016D89"/>
                </a:solidFill>
                <a:latin typeface="IRANSans" panose="02040503050201020203" pitchFamily="18" charset="-78"/>
                <a:cs typeface="B Nazanin" panose="00000400000000000000" pitchFamily="2" charset="-78"/>
                <a:hlinkClick r:id="rId10" action="ppaction://hlinksldjump"/>
              </a:rPr>
              <a:t>مشاوره فنی در حوزه آموزش مجازی</a:t>
            </a:r>
            <a:endParaRPr lang="fa-IR" u="sng" dirty="0">
              <a:solidFill>
                <a:srgbClr val="016D89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0135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1531C28-2B44-4C5B-AD84-CB9BB1731C4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59D2EFF-4B52-4278-ADD8-DA93893451EC}"/>
              </a:ext>
            </a:extLst>
          </p:cNvPr>
          <p:cNvSpPr/>
          <p:nvPr/>
        </p:nvSpPr>
        <p:spPr>
          <a:xfrm>
            <a:off x="11635596" y="6324446"/>
            <a:ext cx="350298" cy="350298"/>
          </a:xfrm>
          <a:prstGeom prst="ellipse">
            <a:avLst/>
          </a:prstGeom>
          <a:gradFill flip="none" rotWithShape="1">
            <a:gsLst>
              <a:gs pos="0">
                <a:srgbClr val="016D89"/>
              </a:gs>
              <a:gs pos="100000">
                <a:srgbClr val="0490B4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D42BD0-2908-4DF3-AF8A-4CFB3A3F8D3A}"/>
              </a:ext>
            </a:extLst>
          </p:cNvPr>
          <p:cNvSpPr txBox="1"/>
          <p:nvPr/>
        </p:nvSpPr>
        <p:spPr>
          <a:xfrm>
            <a:off x="11590571" y="6314929"/>
            <a:ext cx="440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solidFill>
                  <a:schemeClr val="bg1">
                    <a:lumMod val="95000"/>
                  </a:schemeClr>
                </a:solidFill>
              </a:rPr>
              <a:t>10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8E92E5-4571-4F44-A998-60817224D311}"/>
              </a:ext>
            </a:extLst>
          </p:cNvPr>
          <p:cNvSpPr txBox="1"/>
          <p:nvPr/>
        </p:nvSpPr>
        <p:spPr>
          <a:xfrm>
            <a:off x="2336800" y="3429000"/>
            <a:ext cx="7518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6600" dirty="0">
                <a:cs typeface="B Nazanin" panose="00000400000000000000" pitchFamily="2" charset="-78"/>
              </a:rPr>
              <a:t>با تشکر از همراهی شما</a:t>
            </a:r>
            <a:endParaRPr lang="en-US" sz="6600" dirty="0">
              <a:cs typeface="B Nazanin" panose="00000400000000000000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343022-70CA-40E8-BC0A-D53F915D8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044" y="254397"/>
            <a:ext cx="3303912" cy="33039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CC248C-1E8A-461C-8038-DB93ADD0ABD1}"/>
              </a:ext>
            </a:extLst>
          </p:cNvPr>
          <p:cNvSpPr txBox="1"/>
          <p:nvPr/>
        </p:nvSpPr>
        <p:spPr>
          <a:xfrm>
            <a:off x="3916218" y="4701308"/>
            <a:ext cx="4627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cs typeface="B Nazanin" panose="00000400000000000000" pitchFamily="2" charset="-78"/>
              </a:rPr>
              <a:t>LMSKARAN</a:t>
            </a:r>
            <a:r>
              <a:rPr lang="fa-IR" sz="2400" dirty="0">
                <a:cs typeface="B Nazanin" panose="00000400000000000000" pitchFamily="2" charset="-78"/>
              </a:rPr>
              <a:t>تیم آموزش مجازی </a:t>
            </a:r>
            <a:endParaRPr lang="en-US" sz="24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22119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CC7A1C-1B27-42A3-B591-56D469CF6FB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70000"/>
                </a:schemeClr>
              </a:gs>
              <a:gs pos="100000">
                <a:schemeClr val="bg1"/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>
            <a:outerShdw blurRad="12700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8" name="Picture Placeholder 4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53" r="39553" b="26669"/>
          <a:stretch/>
        </p:blipFill>
        <p:spPr>
          <a:xfrm>
            <a:off x="0" y="2634533"/>
            <a:ext cx="1804416" cy="4223467"/>
          </a:xfrm>
        </p:spPr>
      </p:pic>
      <p:graphicFrame>
        <p:nvGraphicFramePr>
          <p:cNvPr id="5" name="Picture Placeholder 4">
            <a:extLst>
              <a:ext uri="{FF2B5EF4-FFF2-40B4-BE49-F238E27FC236}">
                <a16:creationId xmlns:a16="http://schemas.microsoft.com/office/drawing/2014/main" id="{7DA36AB3-728A-4307-A383-DFF2BFF97001}"/>
              </a:ext>
            </a:extLst>
          </p:cNvPr>
          <p:cNvGraphicFramePr>
            <a:graphicFrameLocks noGrp="1"/>
          </p:cNvGraphicFramePr>
          <p:nvPr>
            <p:ph type="pic" sz="quarter" idx="11"/>
            <p:extLst>
              <p:ext uri="{D42A27DB-BD31-4B8C-83A1-F6EECF244321}">
                <p14:modId xmlns:p14="http://schemas.microsoft.com/office/powerpoint/2010/main" val="558181889"/>
              </p:ext>
            </p:extLst>
          </p:nvPr>
        </p:nvGraphicFramePr>
        <p:xfrm>
          <a:off x="6684010" y="295598"/>
          <a:ext cx="5376672" cy="5759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9" name="Text Placeholder 2"/>
          <p:cNvSpPr txBox="1">
            <a:spLocks/>
          </p:cNvSpPr>
          <p:nvPr/>
        </p:nvSpPr>
        <p:spPr>
          <a:xfrm>
            <a:off x="1825974" y="1635135"/>
            <a:ext cx="4106334" cy="2519854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r" rtl="1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AutoNum type="arabicPeriod"/>
            </a:pPr>
            <a:r>
              <a:rPr lang="fa-IR" dirty="0">
                <a:cs typeface="B Nazanin" panose="00000400000000000000" pitchFamily="2" charset="-78"/>
              </a:rPr>
              <a:t>صرفه‌جویی در زمان و هزینه</a:t>
            </a:r>
          </a:p>
          <a:p>
            <a:pPr marL="457200" indent="-457200" algn="r" rtl="1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AutoNum type="arabicPeriod"/>
            </a:pPr>
            <a:r>
              <a:rPr lang="fa-IR" dirty="0">
                <a:cs typeface="B Nazanin" panose="00000400000000000000" pitchFamily="2" charset="-78"/>
              </a:rPr>
              <a:t>توسعه سریع</a:t>
            </a:r>
          </a:p>
          <a:p>
            <a:pPr marL="457200" indent="-457200" algn="r" rtl="1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AutoNum type="arabicPeriod"/>
            </a:pPr>
            <a:r>
              <a:rPr lang="fa-IR" dirty="0">
                <a:cs typeface="B Nazanin" panose="00000400000000000000" pitchFamily="2" charset="-78"/>
              </a:rPr>
              <a:t>محتوای با کیفیت </a:t>
            </a:r>
          </a:p>
          <a:p>
            <a:pPr marL="457200" indent="-457200" algn="r" rtl="1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AutoNum type="arabicPeriod"/>
            </a:pPr>
            <a:r>
              <a:rPr lang="fa-IR" dirty="0">
                <a:cs typeface="B Nazanin" panose="00000400000000000000" pitchFamily="2" charset="-78"/>
              </a:rPr>
              <a:t>عدالت آموزشی</a:t>
            </a:r>
          </a:p>
          <a:p>
            <a:pPr marL="457200" indent="-457200" algn="r" rtl="1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AutoNum type="arabicPeriod"/>
            </a:pPr>
            <a:r>
              <a:rPr lang="fa-IR" dirty="0">
                <a:cs typeface="B Nazanin" panose="00000400000000000000" pitchFamily="2" charset="-78"/>
              </a:rPr>
              <a:t>شخصی‌سازی در آموزش</a:t>
            </a:r>
          </a:p>
          <a:p>
            <a:pPr marL="457200" indent="-457200" algn="r" rtl="1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AutoNum type="arabicPeriod"/>
            </a:pP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64E7F51-0E3F-48CD-9728-DD90301261F1}"/>
              </a:ext>
            </a:extLst>
          </p:cNvPr>
          <p:cNvSpPr/>
          <p:nvPr/>
        </p:nvSpPr>
        <p:spPr>
          <a:xfrm>
            <a:off x="11635596" y="6324446"/>
            <a:ext cx="350298" cy="350298"/>
          </a:xfrm>
          <a:prstGeom prst="ellipse">
            <a:avLst/>
          </a:prstGeom>
          <a:gradFill flip="none" rotWithShape="1">
            <a:gsLst>
              <a:gs pos="0">
                <a:srgbClr val="016D89"/>
              </a:gs>
              <a:gs pos="100000">
                <a:srgbClr val="0490B4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479E7A-90B0-4BFF-B57D-EE6184F47BA6}"/>
              </a:ext>
            </a:extLst>
          </p:cNvPr>
          <p:cNvSpPr txBox="1"/>
          <p:nvPr/>
        </p:nvSpPr>
        <p:spPr>
          <a:xfrm>
            <a:off x="11654900" y="6305412"/>
            <a:ext cx="330994" cy="369332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fa-IR" dirty="0">
                <a:solidFill>
                  <a:schemeClr val="bg1">
                    <a:lumMod val="95000"/>
                  </a:schemeClr>
                </a:solidFill>
              </a:rPr>
              <a:t>1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29096A0-E953-47F9-93D6-60FD41BF6D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83" y="561681"/>
            <a:ext cx="5583115" cy="10381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57182" y="781048"/>
            <a:ext cx="3838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b="1" dirty="0">
                <a:solidFill>
                  <a:schemeClr val="bg1">
                    <a:lumMod val="95000"/>
                  </a:schemeClr>
                </a:solidFill>
                <a:latin typeface="IRANSans Light" panose="020B0506030804020204" pitchFamily="34" charset="-78"/>
                <a:cs typeface="B Nazanin" panose="00000400000000000000" pitchFamily="2" charset="-78"/>
              </a:rPr>
              <a:t>چرا آموزش مجازی...؟ </a:t>
            </a:r>
            <a:endParaRPr lang="en-ID" sz="2800" b="1" dirty="0">
              <a:solidFill>
                <a:schemeClr val="bg1">
                  <a:lumMod val="95000"/>
                </a:schemeClr>
              </a:solidFill>
              <a:latin typeface="+mj-lt"/>
              <a:cs typeface="B Nazanin" panose="00000400000000000000" pitchFamily="2" charset="-78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21DFA4CB-E9C7-4CC8-84AD-B243105C8C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18" y="57701"/>
            <a:ext cx="723347" cy="72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5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49" grpId="0"/>
      <p:bldP spid="9" grpId="0" animBg="1"/>
      <p:bldP spid="8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867401" y="114300"/>
            <a:ext cx="6231028" cy="432435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254000" algn="ctr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7" name="Rectangle 6"/>
          <p:cNvSpPr/>
          <p:nvPr/>
        </p:nvSpPr>
        <p:spPr>
          <a:xfrm>
            <a:off x="7580926" y="1968956"/>
            <a:ext cx="4158206" cy="228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1200" b="1" dirty="0">
                <a:cs typeface="B Nazanin" panose="00000400000000000000" pitchFamily="2" charset="-78"/>
              </a:rPr>
              <a:t>سامانه آموزش مجازی جهت پیشبرد اهداف آموزش از راه دور قابلیت های فراوانی را در اختیار کاربران قرار داده است که تقریبا تمامی امکانات آموزش حضوری را شامل میشود .</a:t>
            </a:r>
          </a:p>
          <a:p>
            <a:pPr algn="just" rtl="1">
              <a:lnSpc>
                <a:spcPct val="150000"/>
              </a:lnSpc>
            </a:pPr>
            <a:r>
              <a:rPr lang="fa-IR" sz="1200" b="1" dirty="0">
                <a:cs typeface="B Nazanin" panose="00000400000000000000" pitchFamily="2" charset="-78"/>
              </a:rPr>
              <a:t>با استفاده از این ویژگی ها شما قادر خواهید بود تا به کاربران خود به صورت غیرحضوری و از طریق اینترنت آموزش های مورد نظر را ارائه دهید و بر رفتار کاربران درون دوره آموزشی نظارت داشته باشید</a:t>
            </a:r>
          </a:p>
          <a:p>
            <a:pPr algn="just" rtl="1">
              <a:lnSpc>
                <a:spcPct val="150000"/>
              </a:lnSpc>
            </a:pPr>
            <a:r>
              <a:rPr lang="fa-IR" sz="1200" b="1" dirty="0">
                <a:cs typeface="B Nazanin" panose="00000400000000000000" pitchFamily="2" charset="-78"/>
              </a:rPr>
              <a:t>در ادامه به توضیح مختصر برخی از مهم ترین ویژگی های سامانه خواهیم پرداخت .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CC904EDC-D6A8-46A1-A96D-A88BDA73B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9330">
            <a:off x="596370" y="1728219"/>
            <a:ext cx="6693962" cy="468577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id="{53A2E866-DBBF-466B-8018-FDC6A54AF8BD}"/>
              </a:ext>
            </a:extLst>
          </p:cNvPr>
          <p:cNvSpPr/>
          <p:nvPr/>
        </p:nvSpPr>
        <p:spPr>
          <a:xfrm>
            <a:off x="11635596" y="6324446"/>
            <a:ext cx="350298" cy="350298"/>
          </a:xfrm>
          <a:prstGeom prst="ellipse">
            <a:avLst/>
          </a:prstGeom>
          <a:gradFill flip="none" rotWithShape="1">
            <a:gsLst>
              <a:gs pos="0">
                <a:srgbClr val="016D89"/>
              </a:gs>
              <a:gs pos="100000">
                <a:srgbClr val="0490B4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465F567-EA2D-441C-A0C1-F1BA713264E8}"/>
              </a:ext>
            </a:extLst>
          </p:cNvPr>
          <p:cNvSpPr txBox="1"/>
          <p:nvPr/>
        </p:nvSpPr>
        <p:spPr>
          <a:xfrm>
            <a:off x="11668313" y="6305412"/>
            <a:ext cx="246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2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17076B9C-33B2-48D6-8C1B-E714523B65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00" y="768755"/>
            <a:ext cx="7787496" cy="10381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7401" y="1059232"/>
            <a:ext cx="5264813" cy="457200"/>
          </a:xfrm>
        </p:spPr>
        <p:txBody>
          <a:bodyPr/>
          <a:lstStyle/>
          <a:p>
            <a:pPr algn="ctr" rtl="1"/>
            <a:r>
              <a:rPr lang="fa-IR" sz="2800" dirty="0">
                <a:solidFill>
                  <a:schemeClr val="bg1">
                    <a:lumMod val="95000"/>
                  </a:schemeClr>
                </a:solidFill>
                <a:latin typeface="IRANSans(FaNum)" panose="02040503050201020203" pitchFamily="18" charset="-78"/>
                <a:cs typeface="B Nazanin" panose="00000400000000000000" pitchFamily="2" charset="-78"/>
              </a:rPr>
              <a:t>سامانه آموزش مجازی و قابلیت های آن</a:t>
            </a:r>
            <a:endParaRPr lang="en-ID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0448BEF6-B0F5-47C1-8C50-EBF0C7B6C1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18" y="57701"/>
            <a:ext cx="723347" cy="72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5692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51" grpId="0" animBg="1"/>
      <p:bldP spid="52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D549A5-8C2B-4161-A5D0-C668462F0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358" y="1300052"/>
            <a:ext cx="6337909" cy="356706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6015349-62FB-43D9-A7D9-8AA49F76122D}"/>
              </a:ext>
            </a:extLst>
          </p:cNvPr>
          <p:cNvSpPr/>
          <p:nvPr/>
        </p:nvSpPr>
        <p:spPr>
          <a:xfrm>
            <a:off x="11635596" y="6324446"/>
            <a:ext cx="350298" cy="350298"/>
          </a:xfrm>
          <a:prstGeom prst="ellipse">
            <a:avLst/>
          </a:prstGeom>
          <a:gradFill flip="none" rotWithShape="1">
            <a:gsLst>
              <a:gs pos="0">
                <a:srgbClr val="016D89"/>
              </a:gs>
              <a:gs pos="100000">
                <a:srgbClr val="0490B4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17F2FB-2B15-4303-B690-26AA1711C2F5}"/>
              </a:ext>
            </a:extLst>
          </p:cNvPr>
          <p:cNvSpPr txBox="1"/>
          <p:nvPr/>
        </p:nvSpPr>
        <p:spPr>
          <a:xfrm>
            <a:off x="11661385" y="6314937"/>
            <a:ext cx="241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2D37CB0-1BE2-4E63-9348-935FED3B4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21" y="51999"/>
            <a:ext cx="5583115" cy="10381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80BC14-26BD-4C2D-95CC-12413D33EE89}"/>
              </a:ext>
            </a:extLst>
          </p:cNvPr>
          <p:cNvSpPr txBox="1"/>
          <p:nvPr/>
        </p:nvSpPr>
        <p:spPr>
          <a:xfrm>
            <a:off x="7852435" y="309466"/>
            <a:ext cx="3681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b="1" dirty="0">
                <a:solidFill>
                  <a:schemeClr val="bg1">
                    <a:lumMod val="95000"/>
                  </a:schemeClr>
                </a:solidFill>
                <a:cs typeface="B Nazanin" panose="00000400000000000000" pitchFamily="2" charset="-78"/>
              </a:rPr>
              <a:t>آزمون آنلاین</a:t>
            </a:r>
            <a:endParaRPr lang="en-US" sz="2800" b="1" dirty="0">
              <a:solidFill>
                <a:schemeClr val="bg1">
                  <a:lumMod val="95000"/>
                </a:schemeClr>
              </a:solidFill>
              <a:cs typeface="B Nazanin" panose="00000400000000000000" pitchFamily="2" charset="-7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A691A50-502E-43F8-AA09-B7BE4DF436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18" y="57701"/>
            <a:ext cx="723347" cy="72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281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mskaran.Com - مراسم گرامیداشت روز دانشجو و شهادت دکتر محسن فخری زاده دانشگاه جامع امام حسین(علیه السلام)-1">
            <a:hlinkClick r:id="" action="ppaction://media"/>
            <a:extLst>
              <a:ext uri="{FF2B5EF4-FFF2-40B4-BE49-F238E27FC236}">
                <a16:creationId xmlns:a16="http://schemas.microsoft.com/office/drawing/2014/main" id="{1C61275B-A547-4AEA-99CE-8C47B0E839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49096" y="2095500"/>
            <a:ext cx="5571067" cy="2825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BC0B8D-3B6C-4972-9FE3-804D7869A8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879600"/>
            <a:ext cx="5567363" cy="313648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F38EE2F-23C4-43AA-86CC-CC866FB91545}"/>
              </a:ext>
            </a:extLst>
          </p:cNvPr>
          <p:cNvSpPr/>
          <p:nvPr/>
        </p:nvSpPr>
        <p:spPr>
          <a:xfrm>
            <a:off x="11635596" y="6324446"/>
            <a:ext cx="350298" cy="350298"/>
          </a:xfrm>
          <a:prstGeom prst="ellipse">
            <a:avLst/>
          </a:prstGeom>
          <a:gradFill flip="none" rotWithShape="1">
            <a:gsLst>
              <a:gs pos="0">
                <a:srgbClr val="016D89"/>
              </a:gs>
              <a:gs pos="100000">
                <a:srgbClr val="0490B4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30E165-C34E-404A-A3D1-DDBBC3B0C095}"/>
              </a:ext>
            </a:extLst>
          </p:cNvPr>
          <p:cNvSpPr txBox="1"/>
          <p:nvPr/>
        </p:nvSpPr>
        <p:spPr>
          <a:xfrm>
            <a:off x="11655895" y="6315820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4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B82875-F19F-4C2A-AB03-56292739CE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779" y="0"/>
            <a:ext cx="5583115" cy="10381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2306A6-6F80-4157-86A1-0B333425AEAE}"/>
              </a:ext>
            </a:extLst>
          </p:cNvPr>
          <p:cNvSpPr txBox="1"/>
          <p:nvPr/>
        </p:nvSpPr>
        <p:spPr>
          <a:xfrm>
            <a:off x="7827034" y="257467"/>
            <a:ext cx="3676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b="1" dirty="0">
                <a:solidFill>
                  <a:schemeClr val="bg1">
                    <a:lumMod val="95000"/>
                  </a:schemeClr>
                </a:solidFill>
                <a:cs typeface="B Nazanin" panose="00000400000000000000" pitchFamily="2" charset="-78"/>
              </a:rPr>
              <a:t>کلاس آنلاین</a:t>
            </a:r>
            <a:endParaRPr lang="en-US" sz="2800" b="1" dirty="0">
              <a:solidFill>
                <a:schemeClr val="bg1">
                  <a:lumMod val="95000"/>
                </a:schemeClr>
              </a:solidFill>
              <a:cs typeface="B Nazanin" panose="00000400000000000000" pitchFamily="2" charset="-7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7836003-7DE4-44C6-85EB-B8CA63646B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18" y="57701"/>
            <a:ext cx="723347" cy="72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8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val 41">
            <a:extLst>
              <a:ext uri="{FF2B5EF4-FFF2-40B4-BE49-F238E27FC236}">
                <a16:creationId xmlns:a16="http://schemas.microsoft.com/office/drawing/2014/main" id="{A6D5A9D6-2857-45C3-999B-BAA0B74B75D3}"/>
              </a:ext>
            </a:extLst>
          </p:cNvPr>
          <p:cNvSpPr/>
          <p:nvPr/>
        </p:nvSpPr>
        <p:spPr>
          <a:xfrm>
            <a:off x="11635596" y="6324446"/>
            <a:ext cx="350298" cy="350298"/>
          </a:xfrm>
          <a:prstGeom prst="ellipse">
            <a:avLst/>
          </a:prstGeom>
          <a:gradFill flip="none" rotWithShape="1">
            <a:gsLst>
              <a:gs pos="0">
                <a:srgbClr val="016D89"/>
              </a:gs>
              <a:gs pos="100000">
                <a:srgbClr val="0490B4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1242E3-6D20-48CC-A8F5-1DCA6B403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462" y="1263680"/>
            <a:ext cx="5691076" cy="31996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0A602C-F50D-4878-94C0-FE55433CBB4A}"/>
              </a:ext>
            </a:extLst>
          </p:cNvPr>
          <p:cNvSpPr txBox="1"/>
          <p:nvPr/>
        </p:nvSpPr>
        <p:spPr>
          <a:xfrm>
            <a:off x="11668823" y="6305412"/>
            <a:ext cx="283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5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03A953F0-B3C9-4581-860B-1632259987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779" y="0"/>
            <a:ext cx="5583115" cy="1038154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DF88241-05D0-45AE-95E3-F387604A1DA5}"/>
              </a:ext>
            </a:extLst>
          </p:cNvPr>
          <p:cNvSpPr txBox="1"/>
          <p:nvPr/>
        </p:nvSpPr>
        <p:spPr>
          <a:xfrm>
            <a:off x="7827034" y="257467"/>
            <a:ext cx="3676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b="1" dirty="0">
                <a:solidFill>
                  <a:schemeClr val="bg1">
                    <a:lumMod val="95000"/>
                  </a:schemeClr>
                </a:solidFill>
                <a:cs typeface="B Nazanin" panose="00000400000000000000" pitchFamily="2" charset="-78"/>
              </a:rPr>
              <a:t>فیلم تعاملی</a:t>
            </a:r>
            <a:endParaRPr lang="en-US" sz="2800" b="1" dirty="0">
              <a:solidFill>
                <a:schemeClr val="bg1">
                  <a:lumMod val="95000"/>
                </a:schemeClr>
              </a:solidFill>
              <a:cs typeface="B Nazanin" panose="00000400000000000000" pitchFamily="2" charset="-78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F7E8FF39-4395-46E2-A997-372F511EF9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18" y="57701"/>
            <a:ext cx="723347" cy="72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1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val 39">
            <a:extLst>
              <a:ext uri="{FF2B5EF4-FFF2-40B4-BE49-F238E27FC236}">
                <a16:creationId xmlns:a16="http://schemas.microsoft.com/office/drawing/2014/main" id="{FFE4E3D0-CA11-46B2-A9F7-9AD2468115EB}"/>
              </a:ext>
            </a:extLst>
          </p:cNvPr>
          <p:cNvSpPr/>
          <p:nvPr/>
        </p:nvSpPr>
        <p:spPr>
          <a:xfrm>
            <a:off x="11635596" y="6324446"/>
            <a:ext cx="350298" cy="350298"/>
          </a:xfrm>
          <a:prstGeom prst="ellipse">
            <a:avLst/>
          </a:prstGeom>
          <a:gradFill flip="none" rotWithShape="1">
            <a:gsLst>
              <a:gs pos="0">
                <a:srgbClr val="016D89"/>
              </a:gs>
              <a:gs pos="100000">
                <a:srgbClr val="0490B4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97F2E7-1201-4F44-A7F1-93E9682A7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04" y="129981"/>
            <a:ext cx="6386391" cy="359836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1F4342E-F993-42E6-BAE0-7EA595F8D742}"/>
              </a:ext>
            </a:extLst>
          </p:cNvPr>
          <p:cNvSpPr txBox="1"/>
          <p:nvPr/>
        </p:nvSpPr>
        <p:spPr>
          <a:xfrm>
            <a:off x="11658345" y="6305412"/>
            <a:ext cx="285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6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2E6DD89F-3539-46AE-92B2-FB54DB7EE7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18" y="57701"/>
            <a:ext cx="723347" cy="72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9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>
            <a:extLst>
              <a:ext uri="{FF2B5EF4-FFF2-40B4-BE49-F238E27FC236}">
                <a16:creationId xmlns:a16="http://schemas.microsoft.com/office/drawing/2014/main" id="{D236458A-58AE-4B20-87A0-8054896D509F}"/>
              </a:ext>
            </a:extLst>
          </p:cNvPr>
          <p:cNvSpPr/>
          <p:nvPr/>
        </p:nvSpPr>
        <p:spPr>
          <a:xfrm>
            <a:off x="11635596" y="6324446"/>
            <a:ext cx="350298" cy="350298"/>
          </a:xfrm>
          <a:prstGeom prst="ellipse">
            <a:avLst/>
          </a:prstGeom>
          <a:gradFill flip="none" rotWithShape="1">
            <a:gsLst>
              <a:gs pos="0">
                <a:srgbClr val="016D89"/>
              </a:gs>
              <a:gs pos="100000">
                <a:srgbClr val="0490B4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2D4B33-3D73-4B31-8B7D-8815AFC130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72000"/>
                </a:schemeClr>
              </a:gs>
              <a:gs pos="100000">
                <a:schemeClr val="accent1">
                  <a:lumMod val="60000"/>
                  <a:alpha val="0"/>
                </a:schemeClr>
              </a:gs>
            </a:gsLst>
            <a:lin ang="60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8F34AC-8F0D-4B16-8516-494876CC2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830" y="2668489"/>
            <a:ext cx="2105140" cy="37043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75266B-7F58-4015-8925-ABF381E05F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1" y="3055608"/>
            <a:ext cx="4933743" cy="3317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0A9438-94EB-4787-80A2-535CDFC4B2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970" y="3055608"/>
            <a:ext cx="4933743" cy="33172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F1D1342-C13D-478E-9FF0-D6AAEF54F862}"/>
              </a:ext>
            </a:extLst>
          </p:cNvPr>
          <p:cNvSpPr txBox="1"/>
          <p:nvPr/>
        </p:nvSpPr>
        <p:spPr>
          <a:xfrm>
            <a:off x="11655563" y="6314937"/>
            <a:ext cx="247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7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999E2A6D-938E-4266-90C6-8F3440C5A6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01" y="0"/>
            <a:ext cx="7858394" cy="1038154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93DAB75-9FB7-4EC7-AAF3-645E9DF7B2D1}"/>
              </a:ext>
            </a:extLst>
          </p:cNvPr>
          <p:cNvSpPr txBox="1"/>
          <p:nvPr/>
        </p:nvSpPr>
        <p:spPr>
          <a:xfrm>
            <a:off x="6096000" y="236207"/>
            <a:ext cx="5407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800" b="1" dirty="0">
                <a:solidFill>
                  <a:schemeClr val="bg1">
                    <a:lumMod val="95000"/>
                  </a:schemeClr>
                </a:solidFill>
                <a:cs typeface="B Nazanin" panose="00000400000000000000" pitchFamily="2" charset="-78"/>
              </a:rPr>
              <a:t>تالار گفتمان و گفت‌وگوی گروهی</a:t>
            </a:r>
            <a:endParaRPr lang="en-US" sz="2800" b="1" dirty="0">
              <a:solidFill>
                <a:schemeClr val="bg1">
                  <a:lumMod val="95000"/>
                </a:schemeClr>
              </a:solidFill>
              <a:cs typeface="B Nazanin" panose="00000400000000000000" pitchFamily="2" charset="-78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9918162-C8D0-402E-AF95-4C1B16E005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18" y="57701"/>
            <a:ext cx="723347" cy="72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437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A846127B-0BEB-491C-AD65-0402BE0B74DA}"/>
              </a:ext>
            </a:extLst>
          </p:cNvPr>
          <p:cNvSpPr/>
          <p:nvPr/>
        </p:nvSpPr>
        <p:spPr>
          <a:xfrm>
            <a:off x="11635596" y="6324446"/>
            <a:ext cx="350298" cy="350298"/>
          </a:xfrm>
          <a:prstGeom prst="ellipse">
            <a:avLst/>
          </a:prstGeom>
          <a:gradFill flip="none" rotWithShape="1">
            <a:gsLst>
              <a:gs pos="0">
                <a:srgbClr val="016D89"/>
              </a:gs>
              <a:gs pos="100000">
                <a:srgbClr val="0490B4"/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5C45CC-2EF0-4643-A167-5D9A1E083BC7}"/>
              </a:ext>
            </a:extLst>
          </p:cNvPr>
          <p:cNvSpPr txBox="1"/>
          <p:nvPr/>
        </p:nvSpPr>
        <p:spPr>
          <a:xfrm>
            <a:off x="11657566" y="6314554"/>
            <a:ext cx="26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8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8CE2AAE-8F01-4E48-A842-418F0C90AD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0" y="1073945"/>
            <a:ext cx="4826794" cy="196284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D334684-77E8-4617-A8B7-2CF388C52A13}"/>
              </a:ext>
            </a:extLst>
          </p:cNvPr>
          <p:cNvSpPr/>
          <p:nvPr/>
        </p:nvSpPr>
        <p:spPr>
          <a:xfrm>
            <a:off x="3600449" y="3031074"/>
            <a:ext cx="4591051" cy="755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F0410BD-407A-4533-A907-21583B5E72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686" y="0"/>
            <a:ext cx="4267200" cy="103815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7FD2EED-3B9A-47F3-B130-0936F4BB5036}"/>
              </a:ext>
            </a:extLst>
          </p:cNvPr>
          <p:cNvSpPr txBox="1"/>
          <p:nvPr/>
        </p:nvSpPr>
        <p:spPr>
          <a:xfrm>
            <a:off x="8940800" y="230236"/>
            <a:ext cx="2716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b="1" dirty="0">
                <a:solidFill>
                  <a:schemeClr val="bg1">
                    <a:lumMod val="95000"/>
                  </a:schemeClr>
                </a:solidFill>
                <a:cs typeface="B Nazanin" panose="00000400000000000000" pitchFamily="2" charset="-78"/>
              </a:rPr>
              <a:t>پرداخت آنلاین</a:t>
            </a:r>
            <a:endParaRPr lang="en-US" sz="2800" b="1" dirty="0">
              <a:solidFill>
                <a:schemeClr val="bg1">
                  <a:lumMod val="95000"/>
                </a:schemeClr>
              </a:solidFill>
              <a:cs typeface="B Nazanin" panose="00000400000000000000" pitchFamily="2" charset="-78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0859A6D-3C81-448B-8339-1E134FDD85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18" y="57701"/>
            <a:ext cx="723347" cy="72334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73CAB73-9003-4791-AC70-E3D73DF6F1C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45"/>
          <a:stretch/>
        </p:blipFill>
        <p:spPr>
          <a:xfrm>
            <a:off x="3600449" y="1073945"/>
            <a:ext cx="4831556" cy="200739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78073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.namora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87CC0"/>
      </a:accent1>
      <a:accent2>
        <a:srgbClr val="26BBB0"/>
      </a:accent2>
      <a:accent3>
        <a:srgbClr val="287CC0"/>
      </a:accent3>
      <a:accent4>
        <a:srgbClr val="26BBB0"/>
      </a:accent4>
      <a:accent5>
        <a:srgbClr val="287CC0"/>
      </a:accent5>
      <a:accent6>
        <a:srgbClr val="26BBB0"/>
      </a:accent6>
      <a:hlink>
        <a:srgbClr val="0563C1"/>
      </a:hlink>
      <a:folHlink>
        <a:srgbClr val="954F72"/>
      </a:folHlink>
    </a:clrScheme>
    <a:fontScheme name="Custom 33">
      <a:majorFont>
        <a:latin typeface="Raleway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2467</TotalTime>
  <Words>374</Words>
  <Application>Microsoft Office PowerPoint</Application>
  <PresentationFormat>Widescreen</PresentationFormat>
  <Paragraphs>74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B Nazanin</vt:lpstr>
      <vt:lpstr>IRANSans</vt:lpstr>
      <vt:lpstr>IRANSans Light</vt:lpstr>
      <vt:lpstr>IRANSans(FaNum)</vt:lpstr>
      <vt:lpstr>Lato</vt:lpstr>
      <vt:lpstr>Raleway</vt:lpstr>
      <vt:lpstr>Office Theme</vt:lpstr>
      <vt:lpstr>NAMORA</vt:lpstr>
      <vt:lpstr>PowerPoint Presentation</vt:lpstr>
      <vt:lpstr>سامانه آموزش مجازی و قابلیت های آن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Blesstudio</dc:creator>
  <cp:lastModifiedBy>mahdi hasani</cp:lastModifiedBy>
  <cp:revision>190</cp:revision>
  <dcterms:created xsi:type="dcterms:W3CDTF">2020-02-17T06:10:48Z</dcterms:created>
  <dcterms:modified xsi:type="dcterms:W3CDTF">2021-04-07T08:54:01Z</dcterms:modified>
</cp:coreProperties>
</file>